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8" r:id="rId3"/>
    <p:sldId id="257" r:id="rId4"/>
    <p:sldId id="262" r:id="rId5"/>
    <p:sldId id="263" r:id="rId6"/>
    <p:sldId id="264" r:id="rId7"/>
    <p:sldId id="265" r:id="rId8"/>
    <p:sldId id="267" r:id="rId9"/>
    <p:sldId id="266" r:id="rId10"/>
  </p:sldIdLst>
  <p:sldSz cx="9144000" cy="6858000" type="screen4x3"/>
  <p:notesSz cx="6858000" cy="9144000"/>
  <p:custDataLst>
    <p:tags r:id="rId12"/>
  </p:custDataLst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37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F73010C-FC9D-45F5-A540-21D3C54CEFC7}" type="datetimeFigureOut">
              <a:rPr lang="sl-SI"/>
              <a:pPr>
                <a:defRPr/>
              </a:pPr>
              <a:t>24.11.2014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 smtClean="0"/>
              <a:t>Kliknite, če želite urediti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  <a:endParaRPr lang="sl-SI" noProof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1BA5505-9834-484A-9122-3F552F49859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094783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Ograd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smtClean="0"/>
          </a:p>
        </p:txBody>
      </p:sp>
      <p:sp>
        <p:nvSpPr>
          <p:cNvPr id="23556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E4836F-8BB2-4636-AB6C-036B004A2C26}" type="slidenum">
              <a:rPr lang="sl-S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sl-SI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Ograd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smtClean="0"/>
          </a:p>
        </p:txBody>
      </p:sp>
      <p:sp>
        <p:nvSpPr>
          <p:cNvPr id="24580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24B9EE-67A3-4128-8E69-52E523F28FCD}" type="slidenum">
              <a:rPr lang="sl-S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sl-S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Elipsa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Naslov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22" name="Podnaslov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sl-SI" smtClean="0"/>
              <a:t>Kliknite, če želite urediti slog podnaslova matrice</a:t>
            </a:r>
            <a:endParaRPr lang="en-US"/>
          </a:p>
        </p:txBody>
      </p:sp>
      <p:sp>
        <p:nvSpPr>
          <p:cNvPr id="6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758AB17-EC51-4C07-90EF-C0F5EE8682E7}" type="datetimeFigureOut">
              <a:rPr lang="sl-SI"/>
              <a:pPr>
                <a:defRPr/>
              </a:pPr>
              <a:t>24.11.2014</a:t>
            </a:fld>
            <a:endParaRPr lang="sl-SI"/>
          </a:p>
        </p:txBody>
      </p:sp>
      <p:sp>
        <p:nvSpPr>
          <p:cNvPr id="7" name="Ograda no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8" name="Ograda številke diapoz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18414B-9D87-4040-817D-D23869409E2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00886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23E4B6-B365-482B-88AA-C4E6BB426B22}" type="datetimeFigureOut">
              <a:rPr lang="sl-SI"/>
              <a:pPr>
                <a:defRPr/>
              </a:pPr>
              <a:t>24.11.2014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ECC062D-2B68-4204-8899-9168F832552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6727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B2F05F-47D5-4E57-8E11-474ABC2FF26B}" type="datetimeFigureOut">
              <a:rPr lang="sl-SI"/>
              <a:pPr>
                <a:defRPr/>
              </a:pPr>
              <a:t>24.11.2014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1D34BE3-0040-4474-944A-EA5B1923F8A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61660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4B4D38-1F09-4346-8D08-74384E5343B7}" type="datetimeFigureOut">
              <a:rPr lang="sl-SI"/>
              <a:pPr>
                <a:defRPr/>
              </a:pPr>
              <a:t>24.11.2014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4A0A0D3-FC03-40DD-94ED-1956DA3B5D3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34670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avokotnik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Elipsa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Elipsa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8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AEC20BF-BEBA-4376-9F51-843BC5166061}" type="datetimeFigureOut">
              <a:rPr lang="sl-SI"/>
              <a:pPr>
                <a:defRPr/>
              </a:pPr>
              <a:t>24.11.2014</a:t>
            </a:fld>
            <a:endParaRPr lang="sl-SI"/>
          </a:p>
        </p:txBody>
      </p:sp>
      <p:sp>
        <p:nvSpPr>
          <p:cNvPr id="9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10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4DD25BA-7864-4F89-A3AF-75C9F63A2E9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15104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498EAD7-6A0A-4ECA-842B-8778E690ED66}" type="datetimeFigureOut">
              <a:rPr lang="sl-SI"/>
              <a:pPr>
                <a:defRPr/>
              </a:pPr>
              <a:t>24.11.2014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BCD13C4-75E1-4B31-BEFB-AF509B98B1E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98692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E5F56C0-D7C9-488E-8164-9BD619ECF6D0}" type="datetimeFigureOut">
              <a:rPr lang="sl-SI"/>
              <a:pPr>
                <a:defRPr/>
              </a:pPr>
              <a:t>24.11.2014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EB7BB00-B473-4E1B-ABA5-24416525861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8714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22E039-41D3-4DD7-A7A3-8E8747465868}" type="datetimeFigureOut">
              <a:rPr lang="sl-SI"/>
              <a:pPr>
                <a:defRPr/>
              </a:pPr>
              <a:t>24.11.2014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9D7C940-D667-47DF-963E-00440E9DAEC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0557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ravokotnik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2DF4163-A84A-4B35-89E3-807D42F0BFB1}" type="datetimeFigureOut">
              <a:rPr lang="sl-SI"/>
              <a:pPr>
                <a:defRPr/>
              </a:pPr>
              <a:t>24.11.2014</a:t>
            </a:fld>
            <a:endParaRPr lang="sl-SI"/>
          </a:p>
        </p:txBody>
      </p:sp>
      <p:sp>
        <p:nvSpPr>
          <p:cNvPr id="5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DFC6D58-109F-48D4-BBB3-09859AF001D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36373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D2F470-C697-4647-8629-67076F55B2B1}" type="datetimeFigureOut">
              <a:rPr lang="sl-SI"/>
              <a:pPr>
                <a:defRPr/>
              </a:pPr>
              <a:t>24.11.2014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92008C-6343-42BB-8EA7-95E0A311A9F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21643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Diagram poteka: postopek 13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Diagram poteka: postopek 15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sl-SI" noProof="0" smtClean="0"/>
              <a:t>Kliknite ikono, če želite dodati sliko</a:t>
            </a:r>
            <a:endParaRPr lang="en-US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8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ED73140-A12D-4F05-BC96-399CB5A4B99E}" type="datetimeFigureOut">
              <a:rPr lang="sl-SI"/>
              <a:pPr>
                <a:defRPr/>
              </a:pPr>
              <a:t>24.11.2014</a:t>
            </a:fld>
            <a:endParaRPr lang="sl-SI"/>
          </a:p>
        </p:txBody>
      </p:sp>
      <p:sp>
        <p:nvSpPr>
          <p:cNvPr id="9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10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9203D69-0AF4-4F05-AE9B-318A4EED7AC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04271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Elipsa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Krof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Pravokotnik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grada naslova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1033" name="Ograda besedila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smtClean="0"/>
          </a:p>
        </p:txBody>
      </p:sp>
      <p:sp>
        <p:nvSpPr>
          <p:cNvPr id="24" name="Ograda datum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CD22C5D-0FD7-48D9-8598-371DFFF6E6E1}" type="datetimeFigureOut">
              <a:rPr lang="sl-SI"/>
              <a:pPr>
                <a:defRPr/>
              </a:pPr>
              <a:t>24.11.2014</a:t>
            </a:fld>
            <a:endParaRPr lang="sl-SI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22" name="Ograda številke diapozitiva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F7EC3BC-466D-4A21-9117-4B34610A702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  <p:sp>
        <p:nvSpPr>
          <p:cNvPr id="15" name="Pravokotnik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babybook.si/otrok/razvoj-otroka/petletnik/razvoj-otroka-v-5.-letu.html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348880"/>
            <a:ext cx="5095875" cy="3228975"/>
          </a:xfrm>
          <a:prstGeom prst="rect">
            <a:avLst/>
          </a:prstGeom>
          <a:ln>
            <a:noFill/>
          </a:ln>
          <a:effectLst>
            <a:outerShdw blurRad="292100" dist="139700" dir="2700000" sx="102000" sy="102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2919169" y="500042"/>
            <a:ext cx="618053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NOVOROJENČEK</a:t>
            </a:r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395288" y="5084763"/>
            <a:ext cx="8208962" cy="792162"/>
          </a:xfrm>
          <a:prstGeom prst="rect">
            <a:avLst/>
          </a:prstGeom>
          <a:noFill/>
        </p:spPr>
        <p:txBody>
          <a:bodyPr anchor="b"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/>
            </a:r>
            <a:b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/>
            </a:r>
            <a:b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/>
            </a:r>
            <a:b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/>
            </a:r>
            <a:b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sl-SI" sz="9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/>
            </a:r>
            <a:br>
              <a:rPr lang="sl-SI" sz="9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sl-SI" sz="96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Ko si se rodil, so te imenovali </a:t>
            </a:r>
            <a:r>
              <a:rPr lang="sl-SI" sz="9600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NOVOROJENČEK</a:t>
            </a:r>
            <a:r>
              <a:rPr lang="sl-SI" sz="9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.</a:t>
            </a:r>
            <a:endParaRPr lang="sl-SI" sz="112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6" name="Picture 2" descr="http://t2.gstatic.com/images?q=tbn:ANd9GcRKwImr8n_09RAu5j6iEwJ_857SlZ7d-WXGkEXg590wMo5p93W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169" y="1700808"/>
            <a:ext cx="4872463" cy="32297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otnik 5"/>
          <p:cNvSpPr/>
          <p:nvPr/>
        </p:nvSpPr>
        <p:spPr>
          <a:xfrm>
            <a:off x="3929058" y="500042"/>
            <a:ext cx="416075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PRVO LETO</a:t>
            </a:r>
          </a:p>
        </p:txBody>
      </p:sp>
      <p:sp>
        <p:nvSpPr>
          <p:cNvPr id="8" name="Naslov 1"/>
          <p:cNvSpPr txBox="1">
            <a:spLocks/>
          </p:cNvSpPr>
          <p:nvPr/>
        </p:nvSpPr>
        <p:spPr>
          <a:xfrm>
            <a:off x="363442" y="4437112"/>
            <a:ext cx="8208962" cy="1152549"/>
          </a:xfrm>
          <a:prstGeom prst="rect">
            <a:avLst/>
          </a:prstGeom>
          <a:noFill/>
        </p:spPr>
        <p:txBody>
          <a:bodyPr anchor="b">
            <a:normAutofit fontScale="25000" lnSpcReduction="2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/>
            </a:r>
            <a:b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/>
            </a:r>
            <a:b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/>
            </a:r>
            <a:b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/>
            </a:r>
            <a:b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sl-SI" sz="9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/>
            </a:r>
            <a:br>
              <a:rPr lang="sl-SI" sz="9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sl-SI" sz="9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Prvo leto </a:t>
            </a:r>
            <a:r>
              <a:rPr lang="sl-SI" sz="96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si bil </a:t>
            </a:r>
            <a:r>
              <a:rPr lang="sl-SI" sz="96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DOJENČEK</a:t>
            </a:r>
            <a:r>
              <a:rPr lang="sl-SI" sz="9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. </a:t>
            </a:r>
            <a:endParaRPr lang="sl-SI" sz="112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5364" name="Picture 2" descr="http://t1.gstatic.com/images?q=tbn:ANd9GcTtFjBXygJ76vGmDIBZ3UK6RhAnjbeBfvDAyt0tciqfXHZPHc0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2"/>
          <a:stretch>
            <a:fillRect/>
          </a:stretch>
        </p:blipFill>
        <p:spPr bwMode="auto">
          <a:xfrm>
            <a:off x="3924300" y="1484313"/>
            <a:ext cx="4076700" cy="3389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slov 1"/>
          <p:cNvSpPr txBox="1">
            <a:spLocks/>
          </p:cNvSpPr>
          <p:nvPr/>
        </p:nvSpPr>
        <p:spPr>
          <a:xfrm>
            <a:off x="343472" y="5372795"/>
            <a:ext cx="8208962" cy="1152549"/>
          </a:xfrm>
          <a:prstGeom prst="rect">
            <a:avLst/>
          </a:prstGeom>
          <a:noFill/>
        </p:spPr>
        <p:txBody>
          <a:bodyPr anchor="b">
            <a:normAutofit fontScale="25000" lnSpcReduction="2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/>
            </a:r>
            <a:b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/>
            </a:r>
            <a:b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/>
            </a:r>
            <a:b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/>
            </a:r>
            <a:b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sl-SI" sz="96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Mama te je </a:t>
            </a:r>
            <a:r>
              <a:rPr lang="sl-SI" sz="9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do šestega meseca </a:t>
            </a:r>
            <a:r>
              <a:rPr lang="sl-SI" sz="96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hranila </a:t>
            </a:r>
            <a:r>
              <a:rPr lang="sl-SI" sz="9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z mlekom, </a:t>
            </a:r>
            <a:r>
              <a:rPr lang="sl-SI" sz="96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te previjala, umivala </a:t>
            </a:r>
            <a:r>
              <a:rPr lang="sl-SI" sz="9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in </a:t>
            </a:r>
            <a:r>
              <a:rPr lang="sl-SI" sz="96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ljubkovala. </a:t>
            </a:r>
            <a:endParaRPr lang="sl-SI" sz="112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3487689" y="500042"/>
            <a:ext cx="504349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DRUGO LETO</a:t>
            </a:r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122256" y="2988947"/>
            <a:ext cx="4400508" cy="1080541"/>
          </a:xfrm>
          <a:prstGeom prst="rect">
            <a:avLst/>
          </a:prstGeom>
          <a:noFill/>
        </p:spPr>
        <p:txBody>
          <a:bodyPr anchor="b">
            <a:normAutofit fontScale="2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/>
            </a:r>
            <a:b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/>
            </a:r>
            <a:b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/>
            </a:r>
            <a:b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/>
            </a:r>
            <a:b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sl-SI" sz="9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/>
            </a:r>
            <a:br>
              <a:rPr lang="sl-SI" sz="9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sl-SI" sz="96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Postajal si vedno </a:t>
            </a:r>
            <a:r>
              <a:rPr lang="sl-SI" sz="9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bolj samostojen. </a:t>
            </a:r>
            <a:endParaRPr lang="sl-SI" sz="112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6388" name="Picture 4" descr="http://3.bp.blogspot.com/_TRcQCuP2b5A/R1TtLMHwp-I/AAAAAAAAAgs/P2bkKhS598Y/s1600-R/paintJA0212_468x3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412875"/>
            <a:ext cx="4457700" cy="31146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slov 1"/>
          <p:cNvSpPr txBox="1">
            <a:spLocks/>
          </p:cNvSpPr>
          <p:nvPr/>
        </p:nvSpPr>
        <p:spPr>
          <a:xfrm>
            <a:off x="327906" y="4527550"/>
            <a:ext cx="8353425" cy="1080541"/>
          </a:xfrm>
          <a:prstGeom prst="rect">
            <a:avLst/>
          </a:prstGeom>
          <a:noFill/>
        </p:spPr>
        <p:txBody>
          <a:bodyPr anchor="b">
            <a:normAutofit fontScale="2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/>
            </a:r>
            <a:b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/>
            </a:r>
            <a:b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/>
            </a:r>
            <a:b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/>
            </a:r>
            <a:b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sl-SI" sz="9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/>
            </a:r>
            <a:br>
              <a:rPr lang="sl-SI" sz="9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sl-SI" sz="96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Učil si se </a:t>
            </a:r>
            <a:r>
              <a:rPr lang="sl-SI" sz="9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hoditi, jesti, piti s kozarca in se </a:t>
            </a:r>
            <a:r>
              <a:rPr lang="sl-SI" sz="96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navajati </a:t>
            </a:r>
            <a:r>
              <a:rPr lang="sl-SI" sz="9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na </a:t>
            </a:r>
            <a:r>
              <a:rPr lang="sl-SI" sz="9600" dirty="0" err="1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kahlico</a:t>
            </a:r>
            <a:r>
              <a:rPr lang="sl-SI" sz="9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. </a:t>
            </a:r>
            <a:endParaRPr lang="sl-SI" sz="112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2987824" y="5517232"/>
            <a:ext cx="5833145" cy="1080541"/>
          </a:xfrm>
          <a:prstGeom prst="rect">
            <a:avLst/>
          </a:prstGeom>
          <a:noFill/>
        </p:spPr>
        <p:txBody>
          <a:bodyPr anchor="b">
            <a:normAutofit fontScale="2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/>
            </a:r>
            <a:b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/>
            </a:r>
            <a:b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/>
            </a:r>
            <a:b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/>
            </a:r>
            <a:b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sl-SI" sz="9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/>
            </a:r>
            <a:br>
              <a:rPr lang="sl-SI" sz="9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sl-SI" sz="96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Naučil si se risati </a:t>
            </a:r>
            <a:r>
              <a:rPr lang="sl-SI" sz="9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kroge in črte. </a:t>
            </a:r>
            <a:r>
              <a:rPr lang="sl-SI" sz="96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Zelo si napredoval v govoru.</a:t>
            </a:r>
            <a:endParaRPr lang="sl-SI" sz="112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3571140" y="500042"/>
            <a:ext cx="487659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TRETJE LETO</a:t>
            </a:r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290586" y="3221336"/>
            <a:ext cx="4264025" cy="1512888"/>
          </a:xfrm>
          <a:prstGeom prst="rect">
            <a:avLst/>
          </a:prstGeom>
          <a:noFill/>
        </p:spPr>
        <p:txBody>
          <a:bodyPr anchor="b">
            <a:normAutofit fontScale="2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/>
            </a:r>
            <a:b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/>
            </a:r>
            <a:b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/>
            </a:r>
            <a:b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/>
            </a:r>
            <a:b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sl-SI" sz="9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/>
            </a:r>
            <a:br>
              <a:rPr lang="sl-SI" sz="9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sl-SI" sz="9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Pri gibanju </a:t>
            </a:r>
            <a:r>
              <a:rPr lang="sl-SI" sz="96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si vedno </a:t>
            </a:r>
            <a:r>
              <a:rPr lang="sl-SI" sz="9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bolj </a:t>
            </a:r>
            <a:r>
              <a:rPr lang="sl-SI" sz="96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spretna, s prsti in rokami znaš prijeti tudi drobne stvari. </a:t>
            </a:r>
            <a:endParaRPr lang="sl-SI" sz="112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7412" name="AutoShape 2" descr="data:image/jpeg;base64,/9j/4AAQSkZJRgABAQAAAQABAAD/2wCEAAkGBhQSEBUUExQUFRUVFBgXGBgXFBcWFxUYGBQXFxUXGBUXHCYeFxkjGhQVHy8gIycpLCwsFR4xNTAqNSYrLCkBCQoKDgwOGg8PGiklHyQpLCwpKSwsKSosKSksKSwpLCkpLCkpKSkpLCwsKSksLCkpLCwsLCksLCwsKSwsLCwsKf/AABEIAMoA+QMBIgACEQEDEQH/xAAbAAACAwEBAQAAAAAAAAAAAAADBAIFBgEAB//EAEAQAAEDAgMEBwYEBAUFAQAAAAEAAhEDIQQxQQUSUWEGInGBkaGxEzJSwdHwFJLh8RUjQmIzU3KCsiRDY+LyB//EABoBAAIDAQEAAAAAAAAAAAAAAAECAAMEBQb/xAAvEQACAgICAQICCAcAAAAAAAAAAQIRAyESMQRBURMiBRUyYXGBseEUI1KRocHR/9oADAMBAAIRAxEAPwDObQ2+ynZvXdyyHafos7i9ovqnrm3wiwHdqlatRephV8XJiwjGO/UYY+Aue0UE1hNlVKvuiBxNh+q1JKKGe+xWoiYTYtWr7rbcTYLS7O6NsbBd13c8h2D6rRUMO3gqZ0+iKVGZ2f0IaL1Xb3IWHjmVo8JsxlMQxjW9jRPim2UAjNpwqqF5sC2l2eCDi3tYJcY9fBNvqALGdI9olz93JLJ0PG5M7jukZkimB6lVOIxz3ZuJQ2sz9V72c948lnb2bIwoEazuJXvaE5gFE3AmKWHEHkPp9ULG4iLMCDdXGC2VS3biTq4+UDglTTIKcwNbdcNRwRU2K8aA1dneycZcIN+qI/ZXezcQTTvMh2pkxpdNVMAK0HqgRB/ZeZgKVMHdLidTNvorlKK7KHFvoP7UTJ1XauLDRx8EpRobxiTHkqLau03e13GdUNJAdcl3Zz5QlU+T0Hi4rZdsxz3VN2CwATJb1DGfX18kSpjW/G2JvDh8ki4xRaK5DqhIJaSSRwG6CAM7yovcBBDWN3TIgBvkM8uKeMmmRxTRo2Vge0afoiArNHbPxDe5i3rZWmDruc0OGRJjXJMvmEarZaMXS8AxbvQvbwoPO92p+BVOfsHe4KvqUwD2qVR5bmoPqTwU4FEp8tMEQAlqzhxRcTEKsqOJ7k1ETkkN0qobmp/jRwSW9xlc3RxKRxHjLRixmrPAbLqVfcbbibDx1VxsbooBDq0E/DoO3itKyhFhkFpc0tRKm+JSbP6MNZd/WI8B3aq4GHAyTHs1IUe5V99g+I2AZTj7umqVlANU2jgow/MFRqWSAwo9NK0CLdldtPFbjXOIy9dFh6nWfJ4/v6rbbdYCwNGZcPBZluzSW70Zn6lZp9nQxFYTM8FHRWT8CQwCLknyXXYCNNElI0JleKXVnmB5FNVGHqx8ICdw2zi4x3qzw2xibRx+SDHspH0p8lPB0DvTGRlXVPZhgiNPRN7F2dDzvCxH7FKlskuis6QVzSI3bTpofuVDAbdpPG64brtd64P07050hwDqz2sp7thq4NFrRfx71TP6I4g/0NPZUZ9bJ+NlNl1iMa2kJOWkCZ+Q7yqTHbYLnS1gaeIAL/zxbuRMNsXGU7ezLm8N5nlLoKJtXB02tJjdfa3M5yMhrkmprtCldReRe8njBRi0uu4oeHpa3j7sivd5ZqJWRiWLqzZvdzJMD1W3wGBNKk1nBoB+fmszsbZe/WDnTY7xHOer+y29Fo1sr4ppFUqbFPw3FTc4NGfkg7S2g1lgZPAZ9vIKgrV3uN3HsFvPNWbZTpdFxi67Tnoq44to1nvy+qTNKc5PaSfVc9iihHTC4nHhwtPh9Uo1xOcpgUV3dhBtIKTYJ8xYd/6IH4kcW+P6omOwry3+3Vsw48BPDku/wpv+W38ixvy4y+xsvXi/1OjRNCK185ILWznZHYyNVqMzZ0MPFcI4yiB06rvYjbXQqV9kBTnVSIAU2weR5LxZew71LssRwO42RmILPNEp2KlkcRbatLebyJA8SrTC7MYKbWxlAHeJP/FK4sdTnmpYrEOpvjRwBb3f/RVM0XYnehzH9HmkN3RrCRd0fJAEZAjzn0KucBWLiyeHorpgGcZjz1VTRsqjN7L6ORBI1V83ZjAcr/pB+SZdUEWS+JBLQ5uYN0KClYpU2WxoJ4/P7KpMbWawODdD9Pn6K5xNYlvPXmspjX/zCdLHzUI0I1cSKbg95iRYwD6/dkKvtdrxvMdLp4ADO+t1DbGEq1A32YaWgGWvJbP+kxEi+ZCpKOHre13HU91ouTvcbyBkfu6uWOFc2zM5SvikaWntpjTLWGwuZA7Tuk2WfrONV5cRAJJ5ptuEAU20oVGTNGqgi/HildyF6jIAGQH3ooBhc7qDedqYsPonCEfBYo0nSMtRlKrhm9JDzxesR7ZeCLKVwA4kyeN51ug7U20KY3WnreMdo+ScqbRFQWkHWbeirapG9kI5HrC0+C1SzJLRlj40pS2Z7eeHb0uknMzDvFXFHrDmrBgZ2jgQT8lD8G3fBbYTcAQipsacItewuMOUVuD4p/dQalSLDP0S5MqgrbpCRxW6QrUpNbxJOQ4oFZ4YN52egHoJzPNGqnca52Zi5OqoMTiWmpLnF280dVxLQ3sLZHiFzuU/Ke9Q/U1LH8P7KuX6DBxG/LS6AWm5BkE/NCmj8b/yu+i9hcMajiGuYDm0STbWbRKe/htb+38x+i1Uo6gtBjh1/M7NAxdcQoojWcPHkt7OOl6kQwIgbw814nQDl9UdjeSUcEadreCK1xGeSOyCoPbwUr2An7kXN1C8Wzl4qDTun5IwgnOxRHTBZgjxSO1cYXNpnVs+WatDSVG6uHPexwIc09WdRkR5pZj4aUns0mysa2BdX1F0jOFkdlVHMaAG7x0BsO86Imytt1a1R7TR3NwEkhxtHGQFXRv5I2FOlAzlQrYgN7eSBgnlwQq+Hc4kSQDIJESLGCJ5oDkMUHETkPNZqrSlzgRqJ7E7s7ozUY5zqtU1J93ruMc7m3ZzKnjKIBDRqY8bIONA20Um1cU5vs6bZvLjciBMNy4wSkCVYbdZFYiZ6jQeUT+6r4WKbtlqRErkKe6h1HxoSTkB9wBzKRJt0iNpK2ehBfV4eKjXLph0d2XjqhsFlox4vnSkU5J/K2h/YzS7embRlqrJuBEzuieOp70Ho+3qO7R6K1hbZ90ZoSfHsVGECmKQCNCjCTZBepYE6LOYbH1ILjBaTYTkCbZ/VaLGUi6m4DMggd6ytWm5pbTIyIPCwECydY3NKNJpvd+xVOSjttrWvxHq9Vr2nPegiJiZ4HI96o9o0od1XC51ERFonJXWEob9VrDrfTLM68AUfaew3NgsAe3UH3gPQozwQi3wf5D4suTXJfmZylSeRvi27F2wI88/VOfxCr/nH8v/AKouHwW8CGtndvu5Rzlc/CO+A+DVgmpwlUja/Mc0uCVffX+zaOwy97CL6ozasiy89wi66dnIA0WzyRnCMyoCodLBQYdTJ5o0I7OmTkiNdNj+67SAOvyKm+jPIoPQNsC7D8FBhvbKfBN0wR7wXqtETOmvYhfsRJ+oVkHt9FX7aFNu6XXOcDOIglc2jtYUgA2C4iw4cyqXE1C67jJIv+Yfoq2y+KS2Xuxa4cbGRNtPI5LSYee714LE7FrAQf7iD6tPeJ/Kt3gaoLVXbR0sVONntn1IqEeKn7Xr7vFBFF1N5czdMmbn9EVtPrB7yJzgfVLsstE6tCLrK9Jqm6wkSDIEgwRJixGRutPisWIzWE6U7SDntpjP3nchcN8T/wAVO2CcqgyqZVANpvnJkzxJNyi06oPckw5RpXIB4pZ4VIywyuIzVxOjfH6Jb2u7f7K9VG6b65LtN4BmJjKePHmq4x4stcuRwkm5zUSUelQdUdlJP3dXWC2WGXN3eQ7E8IuUrQJSUVTJbEpwwyCJMwVYQhtaiBamjOmRK5KkQopAkC1ArYVrveaD6jsOiZIXITJ0BlO7ZZY72jC6QIaBGpuDOYXWbeAafaAtcJixhxjKNPTmrchK4rCNeII78j4p+V3YPVX0vQzGHxBDt/8AqzIMwSZmUz+Np/5Z8VLHbHeAS07wGmv6qt9ieD/yOW2Hw+K5bZhzubm3BUvY17WvOSK2nxknnkmaTgFJxGizcR3JIE2nPEpinS5LjDGSMHFHiTkhKvQc27fDT9F3DYwn5g6dh1TbgUpWwwmYvxFlFrsmn0O06oKBtPFNpsL9RlzJ0SIruaYifXw1VPtzaBqGBk3Lt1P3wSzpKwRW6F2O33bxuSbo2JqDXIWQsMzdbzRm0d53Iep+/NZaNXJP0IuDo3hIn9we1XeyOkDt2HAyNQCW9trt70mRaEnVaWEPYY4GYU/EuhPev7GubtEuvTqE9gHzRTvv94nnLonubCyP8Yky5sP+Nh3Hd4913eF6rtffBD61aPha1rJ7XC/hClF8cqHdvdIt13s6AG8LOf8A0t5f3P5aarP0sMRLnEuLjLicyfl2IjqgkQA1jcgNP1U3vG7noojNkk26FsXWgWXMNTNp1QRWn3oUjjgMrlMVh8Y4SOK7gQDY6HTMgqvNS/NNUH7rSdbIONjJuPRqNnvYWwyBxGvenAFj8Pii1wLTdafA7QD7GzvIqxS9AVY21sLq8uqMYioOUyouCARWtjWsEvIaCYk2EroxrCYD2z2pHGbCDhYx1mk65GSL5TxSWI2K/eDoa8Xtkcxe9tI70I3TtfuLJ7SXRfyuErOVKVSm2Wb7DI6puMxNrjKcoyV1gq5fTDjY+sIwuS5V60CWpcbCOCipr26iAYNNehdaZUiJMclrSMMo2EYyyIGoTWltpt6cl7eOl0aF4xDgKJCi3e4ffcuPqGFGRQXoyvx1UAb2oJPkf0WYD5HPeKuNuVv5Z5kDsvMDwVFu6jhPesuTs04062PNMkKww9OBzzPaUjg6Vx2KylUscHWqwFVOqQe3NFxuJvHBBa0ORQ6OGiZtdSp0JE5I9D3Y4JapiAHSEBuTO1TAhKhMDrqbqDRdQAoMKDxXnYMc05svZgql+85wj3SNJJ0NiLImI2BWb7hDxy6p8D9U1MhWe7lHggVapR6mFeDDgWnmI9c1IUOKAUqCYOnGaZOJjKyB7UAIBeSh2A0mztuzDX/m+v1V0L3GqxWHVtszpAGy187oNiNB2cEbHRekLkKOG2i01WgHeaWFxiD/AFCPn4ozds03SADcSCbBwBhxadQDbv5rl+T9Iyw5HCMLrt3+xqx+PzjdglEtUgdV1ddO1ZkZBQc3gpkLyIAELyI5qhClAC0UVgufv7zSbHxbVN0jAzK1WY/uC2OqFOmnqpNYXG1gmTSDW2z4qNiLHFbYqaobzXnv3hA11+i62mZvyR2shLKVD44XsyvSl8OpsGUEx2m3oVUUnWB7lY9LX/8AUN5Nb5l6rn0utI1usz7NI1SxIkWsOCZ/FtP9V+arGNhSqMvZKGgtYTcQR23/AFXQ7dQd6Cu1mbwtnwUCS/E7rjwK5UpeCUpt45hWDL07qMKIMcGhCq4ubQh1SSbLgpm0oBNN0bp/y3HifQfqrlrFnNhbYY0bhESTDtDNoPBaUZJ4vRGqZCth2vbDgCOB+/NVWI6MtP8AhuLOR6w87hXMLwKjVhMniOi1UXaWv7DB80h+H3bOBB5gj1zW6cYUK2Ha8Q9oIPEShxIYarWtA70B78lc7V2A5hLqYLmcBct+oVVh8G57oH7Jeh++i12KN8ACAZ3XCLOEyATvCAbA30TlPC7rtz/yufbdF3E71wCYgxE5AcAqfEY8UobSEEAhznAXg5+q7sbG1KuIYC60yYsDAlUuGO33s0KOWtVSNiokLq8tJkIlRhTK5CIATiuQpPCjCgA3spzC6ylHMKVMowVnKimidB6I4ILWokIuQvw7OFdXlIpSxKjJ9LsNvVBxLLdocVSUa3Vg5j7K0vS+n1ab+Zb43HoVly4OzseOhVb7INUHAp6LWVTSfupj8WTbJK0NRKs8KeHqhLGiTkghrmnVSg0Gx7oMj+q/fkVyhiBuxxsuCjOYQGMh1lCDYsCUAvk270auREalKzAgZzfxQCRBNlY7C6Tmm7ceSac24svpy5Kor1YEDM5/RKkJkhm7PrDGzB+L6wgYrFtptDnmBO7PM9i9smrvYek6M2Dx3R81RdLMWRWZTdBpmHxFyQ4g37D5rzvh+fmlnlDI779u0dP+FjNLiWz9s0Bb2rO473pKhhdsMqVHNbvQ0tvlvTMQDcZaqyw7W7rXMaAMxAA5jIcCFluk9YUsSwgQd5rnEEjeDXEQRr+isj9JPyXLFVafqGHiRtUadzM7ZfX9VT9IMRSota5wAc51obcxG9JGkEeSvAyYtmP0n1K+Z9KKRbingkwTIkkwHCQs30Tndzg/xNEfGjlmr1QTa+NZUqu9ncSLjWwmO8FRo419L+YyBfduAdJ1UdlYINDaznAN3oIInM2gajXuXdr7UZUIa33RyiT2DJd1r1LI44/E4pWvX/hpOjW2H1i5tSDFwQI7R5jxV8V882NtA0aoJy3hPZkfIlfQ2mRIuDft5q/HK1s53n4FjyXFaZ4BQcprjlac8GSo3UnBcuoAlQemWqswlVWTCmKkFapqDURQJyFJq4AldrbVbh6e+4E9YCBbP9AT3IkB7dwPtaDmi5HWHMjTwlfPHj70W6odMMM7NxYR8TT8pWe2/hmEmtQc17Dd4absJ1jMNPkla9QldQpktHJGZhzyQsLWHYmXV2xmq2HY21oAVfWrCdUQ4qRCXxYAbvazAUSCEFUpeo4gylRjHcl12NPAJqIPseCZ1VfWxQ08fp9UL2xjgpYHBh7w0vawHV0keXzUSCCDlOnSc8hrRJNgFq6HQpoHWqOPYA3zurfCbIp0h1GwdTmfEpqBZ3B12Yak2k5zSWjMuA46HtWf6U7SZVdTLS228DF7dUjzaodM3+zeKhB3QGNkRmZ0/wBpWap47eewbjgHOAk5XMSY7Vx/q5RzvKvd/wCT0Hj5cEccXOe66L9vSd7WhodYCBafVI47aJqg70l0cBYZ6dpV/h+hrRZ75GcNbHmZTGI6NUw126HTBiXHOOUcFph4aTtJID8zxYPVsq39K6hyaOAlxOXgqLaVc1XF7ve1jIAABvoVYUWsmowMY5zJl1Wo5jGxmGsaQ52tyY5cW9hbJNRvtHNAEkAAHdcPih1wLmFMfhRxu4pD/WPjR+zFlbVxANFlMAiLntIt6oWF2UXzG6ABdz3NYxva4wJ5ZlbRuxGOHWaHAZC49CJSWM6Ml1RjmOa0MyY5m82ZzABHW+i1/Ct7MX1goRrGqbMzTwge6GOa867hJHCchbmvomFohjGtE9UAX7ElgNgMYXOJ33uNzEADRrWiwHK6s0ygo9GTL5M8ySl6EYXHZKagUxnBuKh4+Sk8Kh/iFXgPJSwqLZLZWOa8BzT1XCRy4g8wZHcr6g9fO+jBeyx91128Z5DgR6BbrA15ARtN6dlMotFq0ogCDTKYaiA5VqBoLjkBdZDpjtH2lJoDSAHyZj4TGXaVe9IMTutDR/VM8xlH3wWL288gtbpE+cKpy3ReoLhyZTwvB664qLm2TFY/hqfVEfd0dlA8EDBVuoJ5+qbp4oBKybJMwx1QdqDqCBafkUw7FhKY95LD3eqAStc3kPFchdbf7BUXD7hOQkAuhDE8fJEbOUFQJtOh+Nc5jmOvuRHYZt3R5rRbizXQmjAqO5tHqfmFqTdWLoR9lXtXYzcRTLHWuCCMwRlnnmfFKU+ixcWe1q+0awyGhgYCQZBcRJPkr7JSJtZAIFzLqO5KOG2UckAiNXZVMu3zTYXfEWgu8YTANskVyiaeqJCBXgfFSc1DA+/koQ6191KJUApERfRQKOKLih1sa0ayeX1SFTEONic1W5pF0MMpDOIxTRIJvCo4CYexR9mFW52a4YFExmGoutL3dUiNIjJbHZONkA5TmOB1HzHIhZprLJvZ9fddfIwDyOh+9CpGezHkhaN5hqqeYVRYGurek6y0GQjtPCNczeObWuII7Ji+lgvl+O2i+pG9FuAjNfVqtPeaQTmCLDiIXyGpSStKx1J1RwuPDzUt88FJq5CAQmGxG6YIME+HNWRwmo++1VRVhhqxDR2eiDROw7MKeIS20W7oAnOfL90ycWeXglsYN4Cb39UEGhMQeC8W81YYfYdV46tKo4aHcIHiU3S6H4h3/aDf9Tm+gKcFlDuc0zgsK+o4NptLnHlHeeS1OB6CGf5jwOTBJ/McvBabA7Kp0WwxscTmSeZUSJYpsTZgoUg2ZObjxJ17MlYhqJuLjRqUwpEtXmi6IGqRYoMCUHsnRGK5HFAIABcIRHNS9WvumNUGwqLekSc1CqOAzPYg1qm8REgLhoSkeSjVDxnLsi7FHQeKXe6cySmA1Rc1UubZshgjHoWsvFq44LspLNCiCqtUICLUMhD3+ShGjJvC408UR2SEETll/sjGWg5j00Py7lpMJXssbs73/wDa75LT7O93vWqDtGLIqkXdNy+ddLtm+yxDiB1anXbwk+8PH1X0Gjos/wBPGj2DTFxUEcpa6fQeCZ9CIxLWq92d0NrVRJ3aYPxTP5RfxhWPQvDtLiS1pIyJAJFtCtkEYxsLZlsL/wDnzB/iVHOP9oDfMyqXbmzxQqljQd0ARN5kSb9sr6OFntsNBdWkTZv/ABCE/lQ2NcmYpjVfdHsG9tZj4i+XGbQrzYmGZvE7rZ3PhHEK+p0xwHghHexpfK6AgO+Ed5n6IeGJ37l2WojrTcJwa9q4/NWFZAsXoUivMQCQheaBmV3XuK6ckCHWiFwiF2FGn9VAnC1Dvmi08yktoHIIPQ8VydEamK+EDtS24SZ80Sll98UQC6zyk2dTHijFWgbaengo7yK/MdqE7XtSM0pEag4JaojjP74INbVKOLVGrjjZeqFJYh5kXKBG6GYXt4IVIyFOEyJ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>
              <a:latin typeface="Gill Sans MT" pitchFamily="34" charset="-18"/>
            </a:endParaRPr>
          </a:p>
        </p:txBody>
      </p:sp>
      <p:pic>
        <p:nvPicPr>
          <p:cNvPr id="17413" name="Picture 4" descr="http://t3.gstatic.com/images?q=tbn:ANd9GcR1yqhmOHpiFLeP3HeGvGpTfe3IYNePoeXVo_8PXEOxotVw0XH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876300"/>
            <a:ext cx="25050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http://image.24ur.com/media/images/520xX/Sep2008/601922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340768"/>
            <a:ext cx="4643438" cy="33845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slov 1"/>
          <p:cNvSpPr txBox="1">
            <a:spLocks/>
          </p:cNvSpPr>
          <p:nvPr/>
        </p:nvSpPr>
        <p:spPr>
          <a:xfrm>
            <a:off x="255495" y="4869160"/>
            <a:ext cx="8208962" cy="1295672"/>
          </a:xfrm>
          <a:prstGeom prst="rect">
            <a:avLst/>
          </a:prstGeom>
          <a:noFill/>
        </p:spPr>
        <p:txBody>
          <a:bodyPr anchor="b">
            <a:normAutofit fontScale="25000" lnSpcReduction="2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sl-SI" sz="43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/>
            </a:r>
            <a:br>
              <a:rPr lang="sl-SI" sz="43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sl-SI" sz="4300" i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/>
            </a:r>
            <a:br>
              <a:rPr lang="sl-SI" sz="4300" i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/>
            </a:r>
            <a:b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sl-SI" sz="96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Narisati znaš predmete</a:t>
            </a:r>
            <a:r>
              <a:rPr lang="sl-SI" sz="9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. </a:t>
            </a:r>
            <a:r>
              <a:rPr lang="sl-SI" sz="96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In poznaš že 300 besed! </a:t>
            </a:r>
            <a:endParaRPr lang="sl-SI" sz="112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3379583" y="500042"/>
            <a:ext cx="525971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ČETRTO LETO</a:t>
            </a:r>
          </a:p>
        </p:txBody>
      </p:sp>
      <p:sp>
        <p:nvSpPr>
          <p:cNvPr id="3" name="Naslov 1"/>
          <p:cNvSpPr txBox="1">
            <a:spLocks/>
          </p:cNvSpPr>
          <p:nvPr/>
        </p:nvSpPr>
        <p:spPr>
          <a:xfrm>
            <a:off x="453401" y="3356992"/>
            <a:ext cx="3528392" cy="612068"/>
          </a:xfrm>
          <a:prstGeom prst="rect">
            <a:avLst/>
          </a:prstGeom>
          <a:noFill/>
        </p:spPr>
        <p:txBody>
          <a:bodyPr anchor="b">
            <a:normAutofit fontScale="25000" lnSpcReduction="2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/>
            </a:r>
            <a:b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/>
            </a:r>
            <a:b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/>
            </a:r>
            <a:b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/>
            </a:r>
            <a:b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sl-SI" sz="9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/>
            </a:r>
            <a:br>
              <a:rPr lang="sl-SI" sz="9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sl-SI" sz="96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Postajaš zelo spreten. </a:t>
            </a:r>
            <a:endParaRPr lang="sl-SI" sz="112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8436" name="Picture 2" descr="http://farm4.static.flickr.com/3306/3543114971_b95f92918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201029"/>
            <a:ext cx="4762500" cy="3171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slov 1"/>
          <p:cNvSpPr txBox="1">
            <a:spLocks/>
          </p:cNvSpPr>
          <p:nvPr/>
        </p:nvSpPr>
        <p:spPr>
          <a:xfrm>
            <a:off x="453401" y="5607242"/>
            <a:ext cx="8506916" cy="1068225"/>
          </a:xfrm>
          <a:prstGeom prst="rect">
            <a:avLst/>
          </a:prstGeom>
          <a:noFill/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24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Veš, da si je treba roke umivati pred jedjo in ko prideš iz stranišča. </a:t>
            </a:r>
            <a:endParaRPr lang="sl-SI" sz="24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53420" y="4351316"/>
            <a:ext cx="4968552" cy="1224136"/>
          </a:xfrm>
          <a:prstGeom prst="rect">
            <a:avLst/>
          </a:prstGeom>
          <a:noFill/>
        </p:spPr>
        <p:txBody>
          <a:bodyPr anchor="b">
            <a:normAutofit fontScale="25000" lnSpcReduction="2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/>
            </a:r>
            <a:b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/>
            </a:r>
            <a:b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sl-SI" sz="96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Poveš, kadar si žalosten ali vesel. In poznaš že 1500 </a:t>
            </a:r>
            <a:r>
              <a:rPr lang="sl-SI" sz="9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besed. </a:t>
            </a:r>
            <a:endParaRPr lang="sl-SI" sz="112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179512" y="2174873"/>
            <a:ext cx="4320480" cy="612068"/>
          </a:xfrm>
          <a:prstGeom prst="rect">
            <a:avLst/>
          </a:prstGeom>
          <a:noFill/>
        </p:spPr>
        <p:txBody>
          <a:bodyPr anchor="b">
            <a:normAutofit fontScale="25000" lnSpcReduction="2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/>
            </a:r>
            <a:b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/>
            </a:r>
            <a:b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/>
            </a:r>
            <a:b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/>
            </a:r>
            <a:b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sl-SI" sz="9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/>
            </a:r>
            <a:br>
              <a:rPr lang="sl-SI" sz="9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sl-SI" sz="96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Poimenuješ </a:t>
            </a:r>
            <a:r>
              <a:rPr lang="sl-SI" sz="9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vsaj štiri barve. </a:t>
            </a:r>
            <a:endParaRPr lang="sl-SI" sz="112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8" name="Naslov 1"/>
          <p:cNvSpPr txBox="1">
            <a:spLocks/>
          </p:cNvSpPr>
          <p:nvPr/>
        </p:nvSpPr>
        <p:spPr>
          <a:xfrm>
            <a:off x="5297066" y="4869160"/>
            <a:ext cx="3456384" cy="612068"/>
          </a:xfrm>
          <a:prstGeom prst="rect">
            <a:avLst/>
          </a:prstGeom>
          <a:noFill/>
        </p:spPr>
        <p:txBody>
          <a:bodyPr anchor="b">
            <a:normAutofit fontScale="25000" lnSpcReduction="2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/>
            </a:r>
            <a:b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/>
            </a:r>
            <a:b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/>
            </a:r>
            <a:b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/>
            </a:r>
            <a:b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sl-SI" sz="9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/>
            </a:r>
            <a:br>
              <a:rPr lang="sl-SI" sz="9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sl-SI" sz="96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Strašno si radovedna.  </a:t>
            </a:r>
            <a:endParaRPr lang="sl-SI" sz="112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3882155" y="500042"/>
            <a:ext cx="425456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PETO LETO</a:t>
            </a:r>
          </a:p>
        </p:txBody>
      </p:sp>
      <p:sp>
        <p:nvSpPr>
          <p:cNvPr id="3" name="Naslov 1"/>
          <p:cNvSpPr txBox="1">
            <a:spLocks/>
          </p:cNvSpPr>
          <p:nvPr/>
        </p:nvSpPr>
        <p:spPr>
          <a:xfrm>
            <a:off x="256091" y="4221088"/>
            <a:ext cx="4735804" cy="602952"/>
          </a:xfrm>
          <a:prstGeom prst="rect">
            <a:avLst/>
          </a:prstGeom>
          <a:noFill/>
        </p:spPr>
        <p:txBody>
          <a:bodyPr anchor="b">
            <a:normAutofit fontScale="25000" lnSpcReduction="2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/>
            </a:r>
            <a:b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/>
            </a:r>
            <a:b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/>
            </a:r>
            <a:b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/>
            </a:r>
            <a:b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sl-SI" sz="9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/>
            </a:r>
            <a:br>
              <a:rPr lang="sl-SI" sz="9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sl-SI" sz="96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Razvijaš </a:t>
            </a:r>
            <a:r>
              <a:rPr lang="sl-SI" sz="9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sposobnost ravnotežja, </a:t>
            </a:r>
            <a:r>
              <a:rPr lang="sl-SI" sz="96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prste spretno uporabljaš.  </a:t>
            </a:r>
            <a:endParaRPr lang="sl-SI" sz="112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9460" name="Picture 2" descr="http://kelownaceliac.files.wordpress.com/2010/03/lessons-from-a-5-year-o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49513"/>
            <a:ext cx="3601459" cy="3608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Naslov 1"/>
          <p:cNvSpPr txBox="1">
            <a:spLocks/>
          </p:cNvSpPr>
          <p:nvPr/>
        </p:nvSpPr>
        <p:spPr>
          <a:xfrm>
            <a:off x="182841" y="3153853"/>
            <a:ext cx="3672409" cy="524867"/>
          </a:xfrm>
          <a:prstGeom prst="rect">
            <a:avLst/>
          </a:prstGeom>
          <a:noFill/>
        </p:spPr>
        <p:txBody>
          <a:bodyPr anchor="b">
            <a:normAutofit fontScale="25000" lnSpcReduction="2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/>
            </a:r>
            <a:b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/>
            </a:r>
            <a:b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/>
            </a:r>
            <a:b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/>
            </a:r>
            <a:b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sl-SI" sz="9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/>
            </a:r>
            <a:br>
              <a:rPr lang="sl-SI" sz="9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sl-SI" sz="96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Barvaš še bolj </a:t>
            </a:r>
            <a:r>
              <a:rPr lang="sl-SI" sz="9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natančno. </a:t>
            </a:r>
            <a:endParaRPr lang="sl-SI" sz="112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340253" y="5122377"/>
            <a:ext cx="8497887" cy="881375"/>
          </a:xfrm>
          <a:prstGeom prst="rect">
            <a:avLst/>
          </a:prstGeom>
          <a:noFill/>
        </p:spPr>
        <p:txBody>
          <a:bodyPr anchor="b">
            <a:normAutofit fontScale="2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/>
            </a:r>
            <a:b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/>
            </a:r>
            <a:b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/>
            </a:r>
            <a:b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/>
            </a:r>
            <a:b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sl-SI" sz="96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Veš, kje je leva in kje desna stran in veš, </a:t>
            </a:r>
            <a:r>
              <a:rPr lang="sl-SI" sz="9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kdaj je zjutraj in kdaj popoldne. </a:t>
            </a:r>
            <a:endParaRPr lang="sl-SI" sz="112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1655657" y="2058136"/>
            <a:ext cx="3099147" cy="714003"/>
          </a:xfrm>
          <a:prstGeom prst="rect">
            <a:avLst/>
          </a:prstGeom>
          <a:noFill/>
        </p:spPr>
        <p:txBody>
          <a:bodyPr anchor="b">
            <a:normAutofit fontScale="2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/>
            </a:r>
            <a:b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/>
            </a:r>
            <a:b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/>
            </a:r>
            <a:b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/>
            </a:r>
            <a:b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sl-SI" sz="9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/>
            </a:r>
            <a:br>
              <a:rPr lang="sl-SI" sz="9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sl-SI" sz="96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Zanimajo te računalniške </a:t>
            </a:r>
            <a:r>
              <a:rPr lang="sl-SI" sz="9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igrice. </a:t>
            </a:r>
            <a:endParaRPr lang="sl-SI" sz="112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8" name="Naslov 1"/>
          <p:cNvSpPr txBox="1">
            <a:spLocks/>
          </p:cNvSpPr>
          <p:nvPr/>
        </p:nvSpPr>
        <p:spPr>
          <a:xfrm>
            <a:off x="361957" y="6021288"/>
            <a:ext cx="8892480" cy="569987"/>
          </a:xfrm>
          <a:prstGeom prst="rect">
            <a:avLst/>
          </a:prstGeom>
          <a:noFill/>
        </p:spPr>
        <p:txBody>
          <a:bodyPr anchor="b">
            <a:normAutofit fontScale="2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/>
            </a:r>
            <a:b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/>
            </a:r>
            <a:b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/>
            </a:r>
            <a:b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/>
            </a:r>
            <a:b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sl-SI" sz="9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/>
            </a:r>
            <a:br>
              <a:rPr lang="sl-SI" sz="9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sl-SI" sz="96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Postala si prava klepetulja, saj poznaš </a:t>
            </a:r>
            <a:r>
              <a:rPr lang="sl-SI" sz="9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več kot 2000 besed. </a:t>
            </a:r>
            <a:endParaRPr lang="sl-SI" sz="112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3690596" y="500042"/>
            <a:ext cx="463768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ŠESTO LETO</a:t>
            </a:r>
          </a:p>
        </p:txBody>
      </p:sp>
      <p:sp>
        <p:nvSpPr>
          <p:cNvPr id="3" name="Naslov 1"/>
          <p:cNvSpPr txBox="1">
            <a:spLocks/>
          </p:cNvSpPr>
          <p:nvPr/>
        </p:nvSpPr>
        <p:spPr>
          <a:xfrm>
            <a:off x="158536" y="2267686"/>
            <a:ext cx="3517474" cy="540271"/>
          </a:xfrm>
          <a:prstGeom prst="rect">
            <a:avLst/>
          </a:prstGeom>
          <a:noFill/>
        </p:spPr>
        <p:txBody>
          <a:bodyPr anchor="b">
            <a:normAutofit fontScale="25000" lnSpcReduction="2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/>
            </a:r>
            <a:b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/>
            </a:r>
            <a:b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/>
            </a:r>
            <a:b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/>
            </a:r>
            <a:b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sl-SI" sz="9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/>
            </a:r>
            <a:br>
              <a:rPr lang="sl-SI" sz="9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sl-SI" sz="96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Postali ste </a:t>
            </a:r>
            <a:r>
              <a:rPr lang="sl-SI" sz="96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ŠOLARJI</a:t>
            </a:r>
            <a:r>
              <a:rPr lang="sl-SI" sz="96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! </a:t>
            </a:r>
            <a:endParaRPr lang="sl-SI" sz="112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20484" name="Picture 2" descr="http://www.parentchildcare.co.uk/wp-content/uploads/2011/06/The-six-year-o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412875"/>
            <a:ext cx="4321175" cy="3246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slov 1"/>
          <p:cNvSpPr txBox="1">
            <a:spLocks/>
          </p:cNvSpPr>
          <p:nvPr/>
        </p:nvSpPr>
        <p:spPr>
          <a:xfrm>
            <a:off x="115127" y="3036094"/>
            <a:ext cx="3549763" cy="759643"/>
          </a:xfrm>
          <a:prstGeom prst="rect">
            <a:avLst/>
          </a:prstGeom>
          <a:noFill/>
        </p:spPr>
        <p:txBody>
          <a:bodyPr anchor="b">
            <a:normAutofit fontScale="25000" lnSpcReduction="2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/>
            </a:r>
            <a:b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/>
            </a:r>
            <a:b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/>
            </a:r>
            <a:b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/>
            </a:r>
            <a:b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sl-SI" sz="9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/>
            </a:r>
            <a:br>
              <a:rPr lang="sl-SI" sz="9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sl-SI" sz="96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Učite </a:t>
            </a:r>
            <a:r>
              <a:rPr lang="sl-SI" sz="9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se pisati, brati in računati. </a:t>
            </a:r>
            <a:endParaRPr lang="sl-SI" sz="112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6009436" y="4945998"/>
            <a:ext cx="2088232" cy="507169"/>
          </a:xfrm>
          <a:prstGeom prst="rect">
            <a:avLst/>
          </a:prstGeom>
          <a:noFill/>
        </p:spPr>
        <p:txBody>
          <a:bodyPr anchor="b">
            <a:normAutofit fontScale="25000" lnSpcReduction="2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/>
            </a:r>
            <a:b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/>
            </a:r>
            <a:b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/>
            </a:r>
            <a:b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/>
            </a:r>
            <a:b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sl-SI" sz="9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/>
            </a:r>
            <a:br>
              <a:rPr lang="sl-SI" sz="9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sl-SI" sz="96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Vozite </a:t>
            </a:r>
            <a:r>
              <a:rPr lang="sl-SI" sz="9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kolo. </a:t>
            </a:r>
            <a:endParaRPr lang="sl-SI" sz="112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115127" y="4119042"/>
            <a:ext cx="4096833" cy="1080541"/>
          </a:xfrm>
          <a:prstGeom prst="rect">
            <a:avLst/>
          </a:prstGeom>
          <a:noFill/>
        </p:spPr>
        <p:txBody>
          <a:bodyPr anchor="b">
            <a:normAutofit fontScale="2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/>
            </a:r>
            <a:b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/>
            </a:r>
            <a:b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/>
            </a:r>
            <a:b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/>
            </a:r>
            <a:b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sl-SI" sz="9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/>
            </a:r>
            <a:br>
              <a:rPr lang="sl-SI" sz="9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sl-SI" sz="96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Govorite </a:t>
            </a:r>
            <a:r>
              <a:rPr lang="sl-SI" sz="9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pravilno in razločno</a:t>
            </a:r>
            <a:r>
              <a:rPr lang="sl-SI" sz="96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.</a:t>
            </a:r>
            <a:endParaRPr lang="sl-SI" sz="112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8" name="Naslov 1"/>
          <p:cNvSpPr txBox="1">
            <a:spLocks/>
          </p:cNvSpPr>
          <p:nvPr/>
        </p:nvSpPr>
        <p:spPr>
          <a:xfrm>
            <a:off x="2051720" y="5304175"/>
            <a:ext cx="6912768" cy="1080541"/>
          </a:xfrm>
          <a:prstGeom prst="rect">
            <a:avLst/>
          </a:prstGeom>
          <a:noFill/>
        </p:spPr>
        <p:txBody>
          <a:bodyPr anchor="b">
            <a:normAutofit fontScale="40000" lnSpcReduction="2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/>
            </a:r>
            <a:br>
              <a:rPr lang="sl-SI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sl-SI" sz="96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Radi se družite s prijatelji.</a:t>
            </a:r>
            <a:endParaRPr lang="sl-SI" sz="112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755576" y="4077072"/>
            <a:ext cx="973343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6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Viri</a:t>
            </a:r>
          </a:p>
        </p:txBody>
      </p:sp>
      <p:sp>
        <p:nvSpPr>
          <p:cNvPr id="3" name="Pravokotnik 2"/>
          <p:cNvSpPr/>
          <p:nvPr/>
        </p:nvSpPr>
        <p:spPr>
          <a:xfrm>
            <a:off x="684213" y="4941888"/>
            <a:ext cx="799147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  <a:hlinkClick r:id="rId2"/>
              </a:rPr>
              <a:t>Slike internet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  <a:hlinkClick r:id="rId2"/>
              </a:rPr>
              <a:t>http://babybook.si/otrok/razvoj-otroka/petletnik/razvoj-otroka-v-5.-letu.html</a:t>
            </a:r>
            <a:endParaRPr lang="sl-SI" dirty="0">
              <a:solidFill>
                <a:schemeClr val="bg2">
                  <a:lumMod val="2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503b8985c2188afbbbe7fcbdfa8b223a451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j">
  <a:themeElements>
    <a:clrScheme name="Solsticij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j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j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226</TotalTime>
  <Words>39</Words>
  <Application>Microsoft Office PowerPoint</Application>
  <PresentationFormat>Diaprojekcija na zaslonu (4:3)</PresentationFormat>
  <Paragraphs>35</Paragraphs>
  <Slides>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0" baseType="lpstr">
      <vt:lpstr>Solsticij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PRVIH 7 LET</dc:title>
  <dc:creator>Vinko</dc:creator>
  <cp:lastModifiedBy>Lili</cp:lastModifiedBy>
  <cp:revision>34</cp:revision>
  <dcterms:created xsi:type="dcterms:W3CDTF">2009-11-05T13:28:53Z</dcterms:created>
  <dcterms:modified xsi:type="dcterms:W3CDTF">2014-11-24T16:20:07Z</dcterms:modified>
</cp:coreProperties>
</file>