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3" autoAdjust="0"/>
    <p:restoredTop sz="86342" autoAdjust="0"/>
  </p:normalViewPr>
  <p:slideViewPr>
    <p:cSldViewPr>
      <p:cViewPr varScale="1">
        <p:scale>
          <a:sx n="46" d="100"/>
          <a:sy n="46" d="100"/>
        </p:scale>
        <p:origin x="12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31EAC-B12A-485E-B3F0-09BFC0101C46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966E3-722B-447A-A0A3-F0D2C5693EF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034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Bukev je zelo pogosta vrsta v naših gozdovih. Razširjena je po celi Sloveniji. Zraste do </a:t>
            </a:r>
            <a:r>
              <a:rPr lang="sl-SI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 metrov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visoko in v povprečju doseže starost do </a:t>
            </a:r>
            <a:r>
              <a:rPr lang="sl-SI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150 let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l-SI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PREPOZNAMO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 predvsem po značilnem </a:t>
            </a:r>
            <a:r>
              <a:rPr lang="sl-SI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gladkem sivem lubju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po listih, ki imajo </a:t>
            </a:r>
            <a:r>
              <a:rPr lang="sl-SI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sl-SI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dlakav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listni rob.</a:t>
            </a: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966E3-722B-447A-A0A3-F0D2C5693EF0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cxnSp>
        <p:nvCxnSpPr>
          <p:cNvPr id="8" name="Raven konek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konek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grada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Ograda no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cxnSp>
        <p:nvCxnSpPr>
          <p:cNvPr id="7" name="Raven konek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cxnSp>
        <p:nvCxnSpPr>
          <p:cNvPr id="10" name="Raven konek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D4B167-0415-472E-8798-76324FAC3888}" type="datetimeFigureOut">
              <a:rPr lang="sl-SI" smtClean="0"/>
              <a:pPr/>
              <a:t>11. 02. 2018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177DD8-3E51-44EA-9BF0-792467799D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4.wdp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f.uni-lj.si/~jaglicic/herbarij/index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sz="3200" dirty="0" smtClean="0"/>
              <a:t>JESEN V GOZDU</a:t>
            </a:r>
          </a:p>
          <a:p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/>
              <a:t>Helena Lukman</a:t>
            </a:r>
          </a:p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b="1" dirty="0" smtClean="0"/>
              <a:t>JESEN</a:t>
            </a:r>
            <a:endParaRPr lang="sl-SI" sz="6000" b="1" dirty="0"/>
          </a:p>
        </p:txBody>
      </p:sp>
      <p:pic>
        <p:nvPicPr>
          <p:cNvPr id="4" name="Slika 3" descr="goz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073753" cy="228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macese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3060" y="642918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MACESEN</a:t>
            </a:r>
            <a:endParaRPr lang="sl-SI" dirty="0"/>
          </a:p>
        </p:txBody>
      </p:sp>
      <p:pic>
        <p:nvPicPr>
          <p:cNvPr id="5" name="Slika 4" descr="macesen_igl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036" y="2428868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macesen_pl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643314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jeZBesedilom 6"/>
          <p:cNvSpPr txBox="1"/>
          <p:nvPr/>
        </p:nvSpPr>
        <p:spPr>
          <a:xfrm>
            <a:off x="714348" y="50006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IGLICE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286380" y="607220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PLOD - STORŽ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BOR</a:t>
            </a:r>
            <a:endParaRPr lang="sl-SI" dirty="0"/>
          </a:p>
        </p:txBody>
      </p:sp>
      <p:pic>
        <p:nvPicPr>
          <p:cNvPr id="4" name="Ograda vsebine 3" descr="bor_drevo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57166"/>
            <a:ext cx="2181266" cy="28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bor_plod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286124"/>
            <a:ext cx="2695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BOR S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643314"/>
            <a:ext cx="2048788" cy="135732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428728" y="521495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IGLICE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214942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STORŽ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JELKA</a:t>
            </a:r>
            <a:endParaRPr lang="sl-SI" dirty="0"/>
          </a:p>
        </p:txBody>
      </p:sp>
      <p:pic>
        <p:nvPicPr>
          <p:cNvPr id="7" name="Ograda vsebine 6" descr="JELKA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6672"/>
            <a:ext cx="2016224" cy="333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grada vsebin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8" name="Slika 7" descr="JELKA STOR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276872"/>
            <a:ext cx="2133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jelka IGLIC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140968"/>
            <a:ext cx="2751531" cy="205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 descr="SrebrnaJel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980728"/>
            <a:ext cx="914400" cy="100965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6300192" y="44371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STORŽ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275856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IGLICE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OBLIKE LISTNIH PLOSKEV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effec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l-SI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ENOSTAVNI LISTI</a:t>
            </a:r>
          </a:p>
          <a:p>
            <a:pPr>
              <a:buNone/>
            </a:pPr>
            <a:endParaRPr lang="sl-SI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sl-SI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CELI                DELJENI</a:t>
            </a:r>
            <a:endParaRPr lang="sl-SI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l-SI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SESTAVLJENI LISTI</a:t>
            </a:r>
          </a:p>
        </p:txBody>
      </p:sp>
      <p:pic>
        <p:nvPicPr>
          <p:cNvPr id="5" name="Slika 4" descr="ENOSTAVNI LISTI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789040"/>
            <a:ext cx="2857500" cy="22193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59" l="0" r="100000">
                        <a14:foregroundMark x1="53782" y1="15816" x2="53782" y2="15816"/>
                        <a14:foregroundMark x1="43137" y1="39286" x2="43137" y2="39286"/>
                        <a14:foregroundMark x1="40896" y1="27041" x2="40896" y2="27041"/>
                        <a14:foregroundMark x1="47059" y1="11224" x2="47059" y2="11224"/>
                        <a14:foregroundMark x1="59944" y1="36224" x2="59944" y2="36224"/>
                        <a14:foregroundMark x1="11485" y1="18367" x2="11485" y2="18367"/>
                        <a14:foregroundMark x1="15686" y1="73980" x2="15686" y2="73980"/>
                        <a14:foregroundMark x1="44538" y1="67857" x2="44538" y2="67857"/>
                        <a14:foregroundMark x1="35294" y1="60204" x2="35294" y2="60204"/>
                        <a14:foregroundMark x1="32493" y1="61224" x2="32493" y2="61224"/>
                        <a14:foregroundMark x1="72829" y1="31122" x2="72829" y2="31122"/>
                        <a14:foregroundMark x1="76471" y1="71429" x2="76471" y2="71429"/>
                        <a14:foregroundMark x1="47059" y1="48469" x2="47059" y2="48469"/>
                        <a14:foregroundMark x1="12605" y1="48469" x2="12605" y2="48469"/>
                        <a14:foregroundMark x1="78431" y1="48469" x2="78431" y2="48469"/>
                        <a14:foregroundMark x1="13445" y1="97959" x2="13445" y2="97959"/>
                        <a14:foregroundMark x1="46499" y1="94898" x2="46499" y2="94898"/>
                        <a14:backgroundMark x1="25770" y1="10204" x2="25770" y2="10204"/>
                        <a14:backgroundMark x1="26050" y1="60714" x2="26611" y2="57653"/>
                        <a14:backgroundMark x1="37535" y1="89286" x2="37535" y2="89286"/>
                        <a14:backgroundMark x1="62185" y1="98469" x2="62185" y2="9846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400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puščični konektor 9"/>
          <p:cNvCxnSpPr/>
          <p:nvPr/>
        </p:nvCxnSpPr>
        <p:spPr>
          <a:xfrm flipH="1">
            <a:off x="1331640" y="198884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/>
          <p:cNvCxnSpPr/>
          <p:nvPr/>
        </p:nvCxnSpPr>
        <p:spPr>
          <a:xfrm>
            <a:off x="2555776" y="1988840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OBLIKE LISTNIH ROBOV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292080" y="1225689"/>
            <a:ext cx="3851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A=CELI, </a:t>
            </a:r>
          </a:p>
          <a:p>
            <a:r>
              <a:rPr lang="sl-SI" sz="2400" b="1" dirty="0" smtClean="0"/>
              <a:t>B=RESAST, </a:t>
            </a:r>
          </a:p>
          <a:p>
            <a:r>
              <a:rPr lang="sl-SI" sz="2400" b="1" dirty="0" smtClean="0"/>
              <a:t>C=GROBO NAPILJENI, </a:t>
            </a:r>
          </a:p>
          <a:p>
            <a:r>
              <a:rPr lang="sl-SI" sz="2400" b="1" dirty="0" smtClean="0"/>
              <a:t>D=DROBNO NAPILJENI, </a:t>
            </a:r>
          </a:p>
          <a:p>
            <a:r>
              <a:rPr lang="sl-SI" sz="2400" b="1" dirty="0" smtClean="0"/>
              <a:t>E=NAPILJENI, </a:t>
            </a:r>
          </a:p>
          <a:p>
            <a:r>
              <a:rPr lang="sl-SI" sz="2400" b="1" dirty="0" smtClean="0"/>
              <a:t>F=ŠKRBINASTO NAPILJEN, </a:t>
            </a:r>
          </a:p>
          <a:p>
            <a:r>
              <a:rPr lang="sl-SI" sz="2400" b="1" dirty="0" smtClean="0"/>
              <a:t>G=NAZOBČANI, </a:t>
            </a:r>
          </a:p>
          <a:p>
            <a:r>
              <a:rPr lang="sl-SI" sz="2400" b="1" dirty="0" smtClean="0"/>
              <a:t>H=NAREZANI, </a:t>
            </a:r>
          </a:p>
          <a:p>
            <a:r>
              <a:rPr lang="sl-SI" sz="2400" b="1" dirty="0" smtClean="0"/>
              <a:t>I=NAZOBČANI,</a:t>
            </a:r>
          </a:p>
          <a:p>
            <a:r>
              <a:rPr lang="sl-SI" sz="2400" b="1" dirty="0" smtClean="0"/>
              <a:t>J=TRNATO NAZOBČANI</a:t>
            </a:r>
            <a:endParaRPr lang="sl-SI" sz="24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2" y="1700808"/>
            <a:ext cx="4963218" cy="223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KAKŠEN JE LIST</a:t>
            </a:r>
            <a:r>
              <a:rPr lang="sl-SI" dirty="0"/>
              <a:t>?</a:t>
            </a:r>
          </a:p>
        </p:txBody>
      </p:sp>
      <p:pic>
        <p:nvPicPr>
          <p:cNvPr id="11" name="Ograda vsebine 10" descr="BUKOV LIST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556792"/>
            <a:ext cx="405988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Interaktivni gumb: Pomoč 2">
            <a:hlinkClick r:id="rId3" action="ppaction://hlinksldjump" highlightClick="1"/>
          </p:cNvPr>
          <p:cNvSpPr/>
          <p:nvPr/>
        </p:nvSpPr>
        <p:spPr>
          <a:xfrm>
            <a:off x="4139952" y="5877272"/>
            <a:ext cx="720080" cy="7200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 descr="SMEŠKO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1" b="95313" l="4211" r="91579">
                        <a14:foregroundMark x1="33684" y1="17708" x2="33684" y2="17708"/>
                        <a14:foregroundMark x1="12632" y1="31250" x2="12632" y2="31250"/>
                        <a14:foregroundMark x1="6842" y1="38542" x2="6842" y2="38542"/>
                        <a14:foregroundMark x1="30526" y1="38542" x2="30526" y2="38542"/>
                        <a14:foregroundMark x1="60000" y1="30729" x2="60000" y2="30729"/>
                        <a14:foregroundMark x1="36842" y1="25000" x2="36842" y2="25000"/>
                        <a14:foregroundMark x1="81053" y1="67188" x2="81053" y2="67188"/>
                        <a14:foregroundMark x1="65263" y1="84375" x2="65263" y2="84375"/>
                        <a14:foregroundMark x1="33684" y1="92188" x2="33684" y2="92188"/>
                        <a14:foregroundMark x1="70000" y1="95833" x2="70000" y2="95833"/>
                        <a14:foregroundMark x1="52105" y1="6771" x2="52105" y2="6771"/>
                        <a14:foregroundMark x1="50526" y1="53646" x2="50526" y2="53646"/>
                        <a14:foregroundMark x1="34211" y1="51563" x2="34211" y2="51563"/>
                        <a14:foregroundMark x1="61053" y1="44792" x2="61053" y2="44792"/>
                        <a14:foregroundMark x1="91579" y1="47396" x2="91579" y2="47396"/>
                        <a14:foregroundMark x1="4211" y1="38021" x2="4211" y2="38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8104" y="4095801"/>
            <a:ext cx="1812142" cy="183121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115616" y="38610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ENOSTAVEN LIST</a:t>
            </a:r>
            <a:endParaRPr lang="sl-SI" sz="2800" u="sng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124743" y="448818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SESTAVLJEN LIST</a:t>
            </a:r>
            <a:endParaRPr lang="sl-SI" sz="2800" u="sng" dirty="0"/>
          </a:p>
        </p:txBody>
      </p:sp>
      <p:pic>
        <p:nvPicPr>
          <p:cNvPr id="14" name="Slika 13" descr="SMEKO_~1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3" b="96203" l="2679" r="91964">
                        <a14:foregroundMark x1="23214" y1="36076" x2="23214" y2="36076"/>
                        <a14:foregroundMark x1="2679" y1="54430" x2="2679" y2="54430"/>
                        <a14:foregroundMark x1="6250" y1="71519" x2="6250" y2="71519"/>
                        <a14:foregroundMark x1="15179" y1="84810" x2="15179" y2="84810"/>
                        <a14:foregroundMark x1="28571" y1="93671" x2="28571" y2="93671"/>
                        <a14:foregroundMark x1="47321" y1="96835" x2="47321" y2="96835"/>
                        <a14:foregroundMark x1="92857" y1="73418" x2="92857" y2="73418"/>
                        <a14:foregroundMark x1="67857" y1="58228" x2="67857" y2="58228"/>
                        <a14:foregroundMark x1="66071" y1="53165" x2="66071" y2="53165"/>
                        <a14:foregroundMark x1="66071" y1="50000" x2="66071" y2="50000"/>
                        <a14:foregroundMark x1="67857" y1="69620" x2="67857" y2="69620"/>
                        <a14:foregroundMark x1="41071" y1="61392" x2="41071" y2="61392"/>
                        <a14:foregroundMark x1="34821" y1="51899" x2="34821" y2="51899"/>
                        <a14:foregroundMark x1="50000" y1="22785" x2="50000" y2="22785"/>
                        <a14:foregroundMark x1="50893" y1="32911" x2="50893" y2="32911"/>
                        <a14:foregroundMark x1="34821" y1="59494" x2="34821" y2="59494"/>
                        <a14:foregroundMark x1="34821" y1="51266" x2="34821" y2="51266"/>
                        <a14:foregroundMark x1="37500" y1="57595" x2="37500" y2="57595"/>
                        <a14:foregroundMark x1="63393" y1="12658" x2="63393" y2="12658"/>
                        <a14:foregroundMark x1="50893" y1="5063" x2="50893" y2="5063"/>
                        <a14:foregroundMark x1="32143" y1="63924" x2="32143" y2="63924"/>
                        <a14:foregroundMark x1="32143" y1="68354" x2="32143" y2="68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957013"/>
            <a:ext cx="2045568" cy="288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divji-kostanj-aesculus-hippocastanum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48680"/>
            <a:ext cx="4059238" cy="405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sl-SI" dirty="0" smtClean="0"/>
              <a:t>KAKŠEN JE LIST</a:t>
            </a:r>
            <a:r>
              <a:rPr lang="sl-SI" dirty="0"/>
              <a:t>?</a:t>
            </a:r>
          </a:p>
        </p:txBody>
      </p:sp>
      <p:sp>
        <p:nvSpPr>
          <p:cNvPr id="8" name="Interaktivni gumb: Pomoč 7">
            <a:hlinkClick r:id="rId3" action="ppaction://hlinksldjump" highlightClick="1"/>
          </p:cNvPr>
          <p:cNvSpPr/>
          <p:nvPr/>
        </p:nvSpPr>
        <p:spPr>
          <a:xfrm>
            <a:off x="6156176" y="5517232"/>
            <a:ext cx="720080" cy="7200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 descr="SMEŠKO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1" b="95313" l="4211" r="91579">
                        <a14:foregroundMark x1="33684" y1="17708" x2="33684" y2="17708"/>
                        <a14:foregroundMark x1="12632" y1="31250" x2="12632" y2="31250"/>
                        <a14:foregroundMark x1="6842" y1="38542" x2="6842" y2="38542"/>
                        <a14:foregroundMark x1="30526" y1="38542" x2="30526" y2="38542"/>
                        <a14:foregroundMark x1="60000" y1="30729" x2="60000" y2="30729"/>
                        <a14:foregroundMark x1="36842" y1="25000" x2="36842" y2="25000"/>
                        <a14:foregroundMark x1="81053" y1="67188" x2="81053" y2="67188"/>
                        <a14:foregroundMark x1="65263" y1="84375" x2="65263" y2="84375"/>
                        <a14:foregroundMark x1="33684" y1="92188" x2="33684" y2="92188"/>
                        <a14:foregroundMark x1="70000" y1="95833" x2="70000" y2="95833"/>
                        <a14:foregroundMark x1="52105" y1="6771" x2="52105" y2="6771"/>
                        <a14:foregroundMark x1="50526" y1="53646" x2="50526" y2="53646"/>
                        <a14:foregroundMark x1="34211" y1="51563" x2="34211" y2="51563"/>
                        <a14:foregroundMark x1="61053" y1="44792" x2="61053" y2="44792"/>
                        <a14:foregroundMark x1="91579" y1="47396" x2="91579" y2="47396"/>
                        <a14:foregroundMark x1="4211" y1="38021" x2="4211" y2="38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3928" y="4749799"/>
            <a:ext cx="1812142" cy="1831217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115616" y="38610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SESTAVLJEN  LIST</a:t>
            </a:r>
            <a:endParaRPr lang="sl-SI" sz="2800" u="sng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124743" y="448818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ENOSTAVEN  LIST</a:t>
            </a:r>
            <a:endParaRPr lang="sl-SI" sz="2800" u="sng" dirty="0"/>
          </a:p>
        </p:txBody>
      </p:sp>
      <p:pic>
        <p:nvPicPr>
          <p:cNvPr id="12" name="Slika 11" descr="SMEKO_~1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3" b="96203" l="2679" r="91964">
                        <a14:foregroundMark x1="23214" y1="36076" x2="23214" y2="36076"/>
                        <a14:foregroundMark x1="2679" y1="54430" x2="2679" y2="54430"/>
                        <a14:foregroundMark x1="6250" y1="71519" x2="6250" y2="71519"/>
                        <a14:foregroundMark x1="15179" y1="84810" x2="15179" y2="84810"/>
                        <a14:foregroundMark x1="28571" y1="93671" x2="28571" y2="93671"/>
                        <a14:foregroundMark x1="47321" y1="96835" x2="47321" y2="96835"/>
                        <a14:foregroundMark x1="92857" y1="73418" x2="92857" y2="73418"/>
                        <a14:foregroundMark x1="67857" y1="58228" x2="67857" y2="58228"/>
                        <a14:foregroundMark x1="66071" y1="53165" x2="66071" y2="53165"/>
                        <a14:foregroundMark x1="66071" y1="50000" x2="66071" y2="50000"/>
                        <a14:foregroundMark x1="67857" y1="69620" x2="67857" y2="69620"/>
                        <a14:foregroundMark x1="41071" y1="61392" x2="41071" y2="61392"/>
                        <a14:foregroundMark x1="34821" y1="51899" x2="34821" y2="51899"/>
                        <a14:foregroundMark x1="50000" y1="22785" x2="50000" y2="22785"/>
                        <a14:foregroundMark x1="50893" y1="32911" x2="50893" y2="32911"/>
                        <a14:foregroundMark x1="34821" y1="59494" x2="34821" y2="59494"/>
                        <a14:foregroundMark x1="34821" y1="51266" x2="34821" y2="51266"/>
                        <a14:foregroundMark x1="37500" y1="57595" x2="37500" y2="57595"/>
                        <a14:foregroundMark x1="63393" y1="12658" x2="63393" y2="12658"/>
                        <a14:foregroundMark x1="50893" y1="5063" x2="50893" y2="5063"/>
                        <a14:foregroundMark x1="32143" y1="63924" x2="32143" y2="63924"/>
                        <a14:foregroundMark x1="32143" y1="68354" x2="32143" y2="68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555" y="975336"/>
            <a:ext cx="2045568" cy="288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KAKŠEN JE LISTNI ROB?</a:t>
            </a:r>
            <a:endParaRPr lang="sl-SI" dirty="0"/>
          </a:p>
        </p:txBody>
      </p:sp>
      <p:pic>
        <p:nvPicPr>
          <p:cNvPr id="5" name="Ograda vsebine 14" descr="list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1" b="99685" l="0" r="98889">
                        <a14:backgroundMark x1="86667" y1="5363" x2="86667" y2="5363"/>
                        <a14:backgroundMark x1="92222" y1="20820" x2="92222" y2="20820"/>
                        <a14:backgroundMark x1="72222" y1="71609" x2="72222" y2="71609"/>
                        <a14:backgroundMark x1="77222" y1="91483" x2="77222" y2="91483"/>
                        <a14:backgroundMark x1="23889" y1="95268" x2="23889" y2="95268"/>
                        <a14:backgroundMark x1="8889" y1="82019" x2="8889" y2="82019"/>
                        <a14:backgroundMark x1="10000" y1="9148" x2="10000" y2="9148"/>
                        <a14:backgroundMark x1="20556" y1="13880" x2="20556" y2="13880"/>
                        <a14:backgroundMark x1="5556" y1="28391" x2="5556" y2="28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412776"/>
            <a:ext cx="1714500" cy="3019425"/>
          </a:xfrm>
          <a:prstGeom prst="rect">
            <a:avLst/>
          </a:prstGeom>
        </p:spPr>
      </p:pic>
      <p:sp>
        <p:nvSpPr>
          <p:cNvPr id="7" name="Interaktivni gumb: Pomoč 6">
            <a:hlinkClick r:id="rId4" action="ppaction://hlinksldjump" highlightClick="1"/>
          </p:cNvPr>
          <p:cNvSpPr/>
          <p:nvPr/>
        </p:nvSpPr>
        <p:spPr>
          <a:xfrm>
            <a:off x="4139952" y="5877272"/>
            <a:ext cx="720080" cy="7200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 descr="SMEŠKO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1" b="95313" l="4211" r="91579">
                        <a14:foregroundMark x1="33684" y1="17708" x2="33684" y2="17708"/>
                        <a14:foregroundMark x1="12632" y1="31250" x2="12632" y2="31250"/>
                        <a14:foregroundMark x1="6842" y1="38542" x2="6842" y2="38542"/>
                        <a14:foregroundMark x1="30526" y1="38542" x2="30526" y2="38542"/>
                        <a14:foregroundMark x1="60000" y1="30729" x2="60000" y2="30729"/>
                        <a14:foregroundMark x1="36842" y1="25000" x2="36842" y2="25000"/>
                        <a14:foregroundMark x1="81053" y1="67188" x2="81053" y2="67188"/>
                        <a14:foregroundMark x1="65263" y1="84375" x2="65263" y2="84375"/>
                        <a14:foregroundMark x1="33684" y1="92188" x2="33684" y2="92188"/>
                        <a14:foregroundMark x1="70000" y1="95833" x2="70000" y2="95833"/>
                        <a14:foregroundMark x1="52105" y1="6771" x2="52105" y2="6771"/>
                        <a14:foregroundMark x1="50526" y1="53646" x2="50526" y2="53646"/>
                        <a14:foregroundMark x1="34211" y1="51563" x2="34211" y2="51563"/>
                        <a14:foregroundMark x1="61053" y1="44792" x2="61053" y2="44792"/>
                        <a14:foregroundMark x1="91579" y1="47396" x2="91579" y2="47396"/>
                        <a14:foregroundMark x1="4211" y1="38021" x2="4211" y2="38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264" y="4093299"/>
            <a:ext cx="1812142" cy="1831217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2771800" y="2204864"/>
            <a:ext cx="587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VALOVIT LISTNI ROB</a:t>
            </a:r>
            <a:endParaRPr lang="sl-SI" sz="2800" u="sng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2470076" y="1569465"/>
            <a:ext cx="606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DROBNO NAZOBČAN LISTNI ROB</a:t>
            </a:r>
            <a:endParaRPr lang="sl-SI" sz="2800" u="sng" dirty="0"/>
          </a:p>
        </p:txBody>
      </p:sp>
      <p:pic>
        <p:nvPicPr>
          <p:cNvPr id="15" name="Slika 14" descr="SMEKO_~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63" b="96203" l="2679" r="91964">
                        <a14:foregroundMark x1="23214" y1="36076" x2="23214" y2="36076"/>
                        <a14:foregroundMark x1="2679" y1="54430" x2="2679" y2="54430"/>
                        <a14:foregroundMark x1="6250" y1="71519" x2="6250" y2="71519"/>
                        <a14:foregroundMark x1="15179" y1="84810" x2="15179" y2="84810"/>
                        <a14:foregroundMark x1="28571" y1="93671" x2="28571" y2="93671"/>
                        <a14:foregroundMark x1="47321" y1="96835" x2="47321" y2="96835"/>
                        <a14:foregroundMark x1="92857" y1="73418" x2="92857" y2="73418"/>
                        <a14:foregroundMark x1="67857" y1="58228" x2="67857" y2="58228"/>
                        <a14:foregroundMark x1="66071" y1="53165" x2="66071" y2="53165"/>
                        <a14:foregroundMark x1="66071" y1="50000" x2="66071" y2="50000"/>
                        <a14:foregroundMark x1="67857" y1="69620" x2="67857" y2="69620"/>
                        <a14:foregroundMark x1="41071" y1="61392" x2="41071" y2="61392"/>
                        <a14:foregroundMark x1="34821" y1="51899" x2="34821" y2="51899"/>
                        <a14:foregroundMark x1="50000" y1="22785" x2="50000" y2="22785"/>
                        <a14:foregroundMark x1="50893" y1="32911" x2="50893" y2="32911"/>
                        <a14:foregroundMark x1="34821" y1="59494" x2="34821" y2="59494"/>
                        <a14:foregroundMark x1="34821" y1="51266" x2="34821" y2="51266"/>
                        <a14:foregroundMark x1="37500" y1="57595" x2="37500" y2="57595"/>
                        <a14:foregroundMark x1="63393" y1="12658" x2="63393" y2="12658"/>
                        <a14:foregroundMark x1="50893" y1="5063" x2="50893" y2="5063"/>
                        <a14:foregroundMark x1="32143" y1="63924" x2="32143" y2="63924"/>
                        <a14:foregroundMark x1="32143" y1="68354" x2="32143" y2="68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3566051"/>
            <a:ext cx="2045568" cy="2885712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2771799" y="2905780"/>
            <a:ext cx="587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TRNAT LISTNI ROB</a:t>
            </a:r>
            <a:endParaRPr lang="sl-SI" sz="2800" u="sng" dirty="0"/>
          </a:p>
        </p:txBody>
      </p:sp>
      <p:pic>
        <p:nvPicPr>
          <p:cNvPr id="17" name="Slika 16" descr="SMEKO_~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63" b="96203" l="2679" r="91964">
                        <a14:foregroundMark x1="23214" y1="36076" x2="23214" y2="36076"/>
                        <a14:foregroundMark x1="2679" y1="54430" x2="2679" y2="54430"/>
                        <a14:foregroundMark x1="6250" y1="71519" x2="6250" y2="71519"/>
                        <a14:foregroundMark x1="15179" y1="84810" x2="15179" y2="84810"/>
                        <a14:foregroundMark x1="28571" y1="93671" x2="28571" y2="93671"/>
                        <a14:foregroundMark x1="47321" y1="96835" x2="47321" y2="96835"/>
                        <a14:foregroundMark x1="92857" y1="73418" x2="92857" y2="73418"/>
                        <a14:foregroundMark x1="67857" y1="58228" x2="67857" y2="58228"/>
                        <a14:foregroundMark x1="66071" y1="53165" x2="66071" y2="53165"/>
                        <a14:foregroundMark x1="66071" y1="50000" x2="66071" y2="50000"/>
                        <a14:foregroundMark x1="67857" y1="69620" x2="67857" y2="69620"/>
                        <a14:foregroundMark x1="41071" y1="61392" x2="41071" y2="61392"/>
                        <a14:foregroundMark x1="34821" y1="51899" x2="34821" y2="51899"/>
                        <a14:foregroundMark x1="50000" y1="22785" x2="50000" y2="22785"/>
                        <a14:foregroundMark x1="50893" y1="32911" x2="50893" y2="32911"/>
                        <a14:foregroundMark x1="34821" y1="59494" x2="34821" y2="59494"/>
                        <a14:foregroundMark x1="34821" y1="51266" x2="34821" y2="51266"/>
                        <a14:foregroundMark x1="37500" y1="57595" x2="37500" y2="57595"/>
                        <a14:foregroundMark x1="63393" y1="12658" x2="63393" y2="12658"/>
                        <a14:foregroundMark x1="50893" y1="5063" x2="50893" y2="5063"/>
                        <a14:foregroundMark x1="32143" y1="63924" x2="32143" y2="63924"/>
                        <a14:foregroundMark x1="32143" y1="68354" x2="32143" y2="68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3429000"/>
            <a:ext cx="1577192" cy="2224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KAKŠEN JE LISTNI ROB?</a:t>
            </a:r>
            <a:endParaRPr lang="sl-SI" dirty="0"/>
          </a:p>
        </p:txBody>
      </p:sp>
      <p:pic>
        <p:nvPicPr>
          <p:cNvPr id="5" name="Ograda vsebine 4" descr="KOSTANJ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8" b="89969" l="9894" r="89929">
                        <a14:backgroundMark x1="3710" y1="14734" x2="3710" y2="14734"/>
                        <a14:backgroundMark x1="13958" y1="16614" x2="13958" y2="16614"/>
                        <a14:backgroundMark x1="18375" y1="73041" x2="18375" y2="73041"/>
                        <a14:backgroundMark x1="4594" y1="82759" x2="4594" y2="82759"/>
                        <a14:backgroundMark x1="75088" y1="77429" x2="78622" y2="74922"/>
                        <a14:backgroundMark x1="78622" y1="16614" x2="78622" y2="16614"/>
                        <a14:backgroundMark x1="96290" y1="16614" x2="96290" y2="16614"/>
                        <a14:backgroundMark x1="81802" y1="3762" x2="81802" y2="3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687473">
            <a:off x="-530778" y="1571894"/>
            <a:ext cx="4210888" cy="2376264"/>
          </a:xfrm>
        </p:spPr>
      </p:pic>
      <p:sp>
        <p:nvSpPr>
          <p:cNvPr id="6" name="Interaktivni gumb: Pomoč 5">
            <a:hlinkClick r:id="rId4" action="ppaction://hlinksldjump" highlightClick="1"/>
          </p:cNvPr>
          <p:cNvSpPr/>
          <p:nvPr/>
        </p:nvSpPr>
        <p:spPr>
          <a:xfrm>
            <a:off x="4139952" y="5877272"/>
            <a:ext cx="720080" cy="7200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 descr="SMEŠKO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1" b="95313" l="4211" r="91579">
                        <a14:foregroundMark x1="33684" y1="17708" x2="33684" y2="17708"/>
                        <a14:foregroundMark x1="12632" y1="31250" x2="12632" y2="31250"/>
                        <a14:foregroundMark x1="6842" y1="38542" x2="6842" y2="38542"/>
                        <a14:foregroundMark x1="30526" y1="38542" x2="30526" y2="38542"/>
                        <a14:foregroundMark x1="60000" y1="30729" x2="60000" y2="30729"/>
                        <a14:foregroundMark x1="36842" y1="25000" x2="36842" y2="25000"/>
                        <a14:foregroundMark x1="81053" y1="67188" x2="81053" y2="67188"/>
                        <a14:foregroundMark x1="65263" y1="84375" x2="65263" y2="84375"/>
                        <a14:foregroundMark x1="33684" y1="92188" x2="33684" y2="92188"/>
                        <a14:foregroundMark x1="70000" y1="95833" x2="70000" y2="95833"/>
                        <a14:foregroundMark x1="52105" y1="6771" x2="52105" y2="6771"/>
                        <a14:foregroundMark x1="50526" y1="53646" x2="50526" y2="53646"/>
                        <a14:foregroundMark x1="34211" y1="51563" x2="34211" y2="51563"/>
                        <a14:foregroundMark x1="61053" y1="44792" x2="61053" y2="44792"/>
                        <a14:foregroundMark x1="91579" y1="47396" x2="91579" y2="47396"/>
                        <a14:foregroundMark x1="4211" y1="38021" x2="4211" y2="38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264" y="4093299"/>
            <a:ext cx="1812142" cy="1831217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2771800" y="2204864"/>
            <a:ext cx="587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DROBNO NAZOBČANI LISTNI ROB</a:t>
            </a:r>
            <a:endParaRPr lang="sl-SI" sz="2800" u="sng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2470076" y="1569465"/>
            <a:ext cx="606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VALOVIT LISTNI ROB</a:t>
            </a:r>
            <a:endParaRPr lang="sl-SI" sz="2800" u="sng" dirty="0"/>
          </a:p>
        </p:txBody>
      </p:sp>
      <p:pic>
        <p:nvPicPr>
          <p:cNvPr id="12" name="Slika 11" descr="SMEKO_~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63" b="96203" l="2679" r="91964">
                        <a14:foregroundMark x1="23214" y1="36076" x2="23214" y2="36076"/>
                        <a14:foregroundMark x1="2679" y1="54430" x2="2679" y2="54430"/>
                        <a14:foregroundMark x1="6250" y1="71519" x2="6250" y2="71519"/>
                        <a14:foregroundMark x1="15179" y1="84810" x2="15179" y2="84810"/>
                        <a14:foregroundMark x1="28571" y1="93671" x2="28571" y2="93671"/>
                        <a14:foregroundMark x1="47321" y1="96835" x2="47321" y2="96835"/>
                        <a14:foregroundMark x1="92857" y1="73418" x2="92857" y2="73418"/>
                        <a14:foregroundMark x1="67857" y1="58228" x2="67857" y2="58228"/>
                        <a14:foregroundMark x1="66071" y1="53165" x2="66071" y2="53165"/>
                        <a14:foregroundMark x1="66071" y1="50000" x2="66071" y2="50000"/>
                        <a14:foregroundMark x1="67857" y1="69620" x2="67857" y2="69620"/>
                        <a14:foregroundMark x1="41071" y1="61392" x2="41071" y2="61392"/>
                        <a14:foregroundMark x1="34821" y1="51899" x2="34821" y2="51899"/>
                        <a14:foregroundMark x1="50000" y1="22785" x2="50000" y2="22785"/>
                        <a14:foregroundMark x1="50893" y1="32911" x2="50893" y2="32911"/>
                        <a14:foregroundMark x1="34821" y1="59494" x2="34821" y2="59494"/>
                        <a14:foregroundMark x1="34821" y1="51266" x2="34821" y2="51266"/>
                        <a14:foregroundMark x1="37500" y1="57595" x2="37500" y2="57595"/>
                        <a14:foregroundMark x1="63393" y1="12658" x2="63393" y2="12658"/>
                        <a14:foregroundMark x1="50893" y1="5063" x2="50893" y2="5063"/>
                        <a14:foregroundMark x1="32143" y1="63924" x2="32143" y2="63924"/>
                        <a14:foregroundMark x1="32143" y1="68354" x2="32143" y2="68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3566051"/>
            <a:ext cx="2045568" cy="2885712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2771799" y="2905780"/>
            <a:ext cx="587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TRNAT LISTNI ROB</a:t>
            </a:r>
            <a:endParaRPr lang="sl-SI" sz="2800" u="sng" dirty="0"/>
          </a:p>
        </p:txBody>
      </p:sp>
      <p:pic>
        <p:nvPicPr>
          <p:cNvPr id="14" name="Slika 13" descr="SMEKO_~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63" b="96203" l="2679" r="91964">
                        <a14:foregroundMark x1="23214" y1="36076" x2="23214" y2="36076"/>
                        <a14:foregroundMark x1="2679" y1="54430" x2="2679" y2="54430"/>
                        <a14:foregroundMark x1="6250" y1="71519" x2="6250" y2="71519"/>
                        <a14:foregroundMark x1="15179" y1="84810" x2="15179" y2="84810"/>
                        <a14:foregroundMark x1="28571" y1="93671" x2="28571" y2="93671"/>
                        <a14:foregroundMark x1="47321" y1="96835" x2="47321" y2="96835"/>
                        <a14:foregroundMark x1="92857" y1="73418" x2="92857" y2="73418"/>
                        <a14:foregroundMark x1="67857" y1="58228" x2="67857" y2="58228"/>
                        <a14:foregroundMark x1="66071" y1="53165" x2="66071" y2="53165"/>
                        <a14:foregroundMark x1="66071" y1="50000" x2="66071" y2="50000"/>
                        <a14:foregroundMark x1="67857" y1="69620" x2="67857" y2="69620"/>
                        <a14:foregroundMark x1="41071" y1="61392" x2="41071" y2="61392"/>
                        <a14:foregroundMark x1="34821" y1="51899" x2="34821" y2="51899"/>
                        <a14:foregroundMark x1="50000" y1="22785" x2="50000" y2="22785"/>
                        <a14:foregroundMark x1="50893" y1="32911" x2="50893" y2="32911"/>
                        <a14:foregroundMark x1="34821" y1="59494" x2="34821" y2="59494"/>
                        <a14:foregroundMark x1="34821" y1="51266" x2="34821" y2="51266"/>
                        <a14:foregroundMark x1="37500" y1="57595" x2="37500" y2="57595"/>
                        <a14:foregroundMark x1="63393" y1="12658" x2="63393" y2="12658"/>
                        <a14:foregroundMark x1="50893" y1="5063" x2="50893" y2="5063"/>
                        <a14:foregroundMark x1="32143" y1="63924" x2="32143" y2="63924"/>
                        <a14:foregroundMark x1="32143" y1="68354" x2="32143" y2="68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3429000"/>
            <a:ext cx="1577192" cy="2224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19256" cy="4572000"/>
          </a:xfrm>
        </p:spPr>
        <p:txBody>
          <a:bodyPr/>
          <a:lstStyle/>
          <a:p>
            <a:r>
              <a:rPr lang="sl-SI" dirty="0" smtClean="0">
                <a:hlinkClick r:id="rId2"/>
              </a:rPr>
              <a:t>http://www.fmf.uni-lj.si/~jaglicic/herbarij/index.html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827584" y="22048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Slike  so dosegljive </a:t>
            </a:r>
            <a:r>
              <a:rPr lang="sl-SI" dirty="0"/>
              <a:t>na spletnih straneh in last avtorjev - ustvarjalcev. Pri tej projekciji služijo le v izobraževalne namene.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 numCol="2"/>
          <a:lstStyle/>
          <a:p>
            <a:pPr algn="ctr"/>
            <a:r>
              <a:rPr lang="sl-SI" dirty="0" smtClean="0">
                <a:hlinkClick r:id="rId2" action="ppaction://hlinksldjump"/>
              </a:rPr>
              <a:t>HRAST</a:t>
            </a:r>
            <a:endParaRPr lang="sl-SI" dirty="0" smtClean="0"/>
          </a:p>
          <a:p>
            <a:pPr algn="ctr"/>
            <a:r>
              <a:rPr lang="sl-SI" dirty="0" smtClean="0">
                <a:hlinkClick r:id="rId3" action="ppaction://hlinksldjump"/>
              </a:rPr>
              <a:t>BUKEV</a:t>
            </a:r>
            <a:endParaRPr lang="sl-SI" dirty="0" smtClean="0"/>
          </a:p>
          <a:p>
            <a:pPr algn="ctr"/>
            <a:r>
              <a:rPr lang="sl-SI" dirty="0" smtClean="0">
                <a:hlinkClick r:id="rId4" action="ppaction://hlinksldjump"/>
              </a:rPr>
              <a:t>BREZA</a:t>
            </a:r>
            <a:endParaRPr lang="sl-SI" dirty="0" smtClean="0"/>
          </a:p>
          <a:p>
            <a:pPr algn="ctr"/>
            <a:r>
              <a:rPr lang="sl-SI" dirty="0" smtClean="0">
                <a:hlinkClick r:id="rId5" action="ppaction://hlinksldjump"/>
              </a:rPr>
              <a:t>KOSTANJ</a:t>
            </a:r>
            <a:endParaRPr lang="sl-SI" dirty="0" smtClean="0"/>
          </a:p>
          <a:p>
            <a:pPr algn="ctr"/>
            <a:r>
              <a:rPr lang="sl-SI" dirty="0" smtClean="0">
                <a:hlinkClick r:id="rId6" action="ppaction://hlinksldjump"/>
              </a:rPr>
              <a:t>SMREKA</a:t>
            </a:r>
            <a:endParaRPr lang="sl-SI" dirty="0" smtClean="0"/>
          </a:p>
          <a:p>
            <a:pPr algn="ctr"/>
            <a:r>
              <a:rPr lang="sl-SI" dirty="0" smtClean="0">
                <a:hlinkClick r:id="rId7" action="ppaction://hlinksldjump"/>
              </a:rPr>
              <a:t>MACESEN</a:t>
            </a:r>
            <a:endParaRPr lang="sl-SI" dirty="0" smtClean="0"/>
          </a:p>
          <a:p>
            <a:pPr algn="ctr"/>
            <a:r>
              <a:rPr lang="sl-SI" dirty="0" smtClean="0">
                <a:hlinkClick r:id="rId8" action="ppaction://hlinksldjump"/>
              </a:rPr>
              <a:t>BOR</a:t>
            </a:r>
            <a:endParaRPr lang="sl-SI" dirty="0" smtClean="0"/>
          </a:p>
          <a:p>
            <a:pPr algn="ctr"/>
            <a:r>
              <a:rPr lang="sl-SI" dirty="0" smtClean="0">
                <a:hlinkClick r:id="rId9" action="ppaction://hlinksldjump"/>
              </a:rPr>
              <a:t>JELKA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KATERA DREVESA RASTEJO V GOZDU?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43438" y="185736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hlinkClick r:id="rId10" action="ppaction://hlinksldjump"/>
              </a:rPr>
              <a:t>LISTAVCI </a:t>
            </a:r>
            <a:endParaRPr lang="sl-SI" sz="3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786314" y="357187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hlinkClick r:id="rId10" action="ppaction://hlinksldjump"/>
              </a:rPr>
              <a:t>IGLAVCI</a:t>
            </a:r>
            <a:r>
              <a:rPr lang="sl-SI" sz="3200" dirty="0" smtClean="0"/>
              <a:t> </a:t>
            </a:r>
            <a:endParaRPr lang="sl-SI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VRSTE GOZDOV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LISTNATI</a:t>
            </a:r>
            <a:endParaRPr lang="sl-SI" dirty="0"/>
          </a:p>
        </p:txBody>
      </p:sp>
      <p:pic>
        <p:nvPicPr>
          <p:cNvPr id="10" name="Ograda vsebine 9" descr="gozd1.bmp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43981"/>
            <a:ext cx="3114668" cy="233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grada besedila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l-SI" dirty="0" smtClean="0"/>
              <a:t>IGLASTI</a:t>
            </a:r>
            <a:endParaRPr lang="sl-SI" dirty="0"/>
          </a:p>
        </p:txBody>
      </p:sp>
      <p:pic>
        <p:nvPicPr>
          <p:cNvPr id="11" name="Ograda vsebine 10" descr="gozd%2004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564904"/>
            <a:ext cx="1785950" cy="239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MEŠANI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VRSTE GOZDOV</a:t>
            </a:r>
            <a:endParaRPr lang="sl-SI" dirty="0"/>
          </a:p>
        </p:txBody>
      </p:sp>
      <p:pic>
        <p:nvPicPr>
          <p:cNvPr id="5" name="Slika 4" descr="mesani-goz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132856"/>
            <a:ext cx="4891608" cy="327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 descr="bukev-list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BUKEV</a:t>
            </a:r>
            <a:endParaRPr lang="sl-SI" dirty="0"/>
          </a:p>
        </p:txBody>
      </p:sp>
      <p:pic>
        <p:nvPicPr>
          <p:cNvPr id="7" name="Slika 6" descr="bukev-pl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07181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jeZBesedilom 7"/>
          <p:cNvSpPr txBox="1"/>
          <p:nvPr/>
        </p:nvSpPr>
        <p:spPr>
          <a:xfrm>
            <a:off x="714348" y="550070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LISTI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000628" y="550070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PLOD - ŽIR</a:t>
            </a:r>
            <a:endParaRPr lang="sl-SI" dirty="0"/>
          </a:p>
        </p:txBody>
      </p:sp>
      <p:pic>
        <p:nvPicPr>
          <p:cNvPr id="10" name="Slika 9" descr="bukov_goz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57166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oljeZBesedilom 10"/>
          <p:cNvSpPr txBox="1"/>
          <p:nvPr/>
        </p:nvSpPr>
        <p:spPr>
          <a:xfrm>
            <a:off x="6215074" y="22145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BUKOV GOZD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kostanj-li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1560576" cy="251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KOSTANJ</a:t>
            </a:r>
            <a:endParaRPr lang="sl-SI" dirty="0"/>
          </a:p>
        </p:txBody>
      </p:sp>
      <p:pic>
        <p:nvPicPr>
          <p:cNvPr id="5" name="Slika 4" descr="kostanj-pl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786058"/>
            <a:ext cx="1499616" cy="251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KOSTAN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714356"/>
            <a:ext cx="19431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jeZBesedilom 9"/>
          <p:cNvSpPr txBox="1"/>
          <p:nvPr/>
        </p:nvSpPr>
        <p:spPr>
          <a:xfrm>
            <a:off x="1214414" y="50006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LISTI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857752" y="56435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PLOD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HRAST</a:t>
            </a:r>
            <a:endParaRPr lang="sl-SI" dirty="0"/>
          </a:p>
        </p:txBody>
      </p:sp>
      <p:pic>
        <p:nvPicPr>
          <p:cNvPr id="4" name="Ograda vsebine 3" descr="rdecihrast_drevo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428604"/>
            <a:ext cx="2428880" cy="330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rdecihrast_plod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3357562"/>
            <a:ext cx="284797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jeZBesedilom 5"/>
          <p:cNvSpPr txBox="1"/>
          <p:nvPr/>
        </p:nvSpPr>
        <p:spPr>
          <a:xfrm>
            <a:off x="5000628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PLOD - ŽELOD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breza_dre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500042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BREZA</a:t>
            </a:r>
            <a:endParaRPr lang="sl-SI" dirty="0"/>
          </a:p>
        </p:txBody>
      </p:sp>
      <p:pic>
        <p:nvPicPr>
          <p:cNvPr id="5" name="Slika 4" descr="breza_li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143248"/>
            <a:ext cx="2725634" cy="221457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928662" y="492919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</a:t>
            </a:r>
            <a:endParaRPr lang="sl-SI" dirty="0"/>
          </a:p>
        </p:txBody>
      </p:sp>
      <p:pic>
        <p:nvPicPr>
          <p:cNvPr id="7" name="Slika 6" descr="http://www.ospoljane.si/projekti/gozdna_pot/breza_plod.g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714620"/>
            <a:ext cx="22002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5715008" y="50720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PLOD - MAČICE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SMREKA</a:t>
            </a:r>
            <a:endParaRPr lang="sl-SI" dirty="0"/>
          </a:p>
        </p:txBody>
      </p:sp>
      <p:pic>
        <p:nvPicPr>
          <p:cNvPr id="5" name="Slika 4" descr="smreka_ig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grada vsebine 10" descr="SMREKA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57818" y="3643314"/>
            <a:ext cx="2385509" cy="178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 descr="SMR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857231"/>
            <a:ext cx="1357322" cy="229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e189f1a753ee679d1b35c74a851e0b830c82ef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o meri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C000"/>
      </a:hlink>
      <a:folHlink>
        <a:srgbClr val="D490C5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220</Words>
  <Application>Microsoft Office PowerPoint</Application>
  <PresentationFormat>Diaprojekcija na zaslonu (4:3)</PresentationFormat>
  <Paragraphs>79</Paragraphs>
  <Slides>19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Papir</vt:lpstr>
      <vt:lpstr>JESEN</vt:lpstr>
      <vt:lpstr>KATERA DREVESA RASTEJO V GOZDU?</vt:lpstr>
      <vt:lpstr>VRSTE GOZDOV</vt:lpstr>
      <vt:lpstr>VRSTE GOZDOV</vt:lpstr>
      <vt:lpstr>BUKEV</vt:lpstr>
      <vt:lpstr>KOSTANJ</vt:lpstr>
      <vt:lpstr>HRAST</vt:lpstr>
      <vt:lpstr>BREZA</vt:lpstr>
      <vt:lpstr>SMREKA</vt:lpstr>
      <vt:lpstr>MACESEN</vt:lpstr>
      <vt:lpstr>BOR</vt:lpstr>
      <vt:lpstr>JELKA</vt:lpstr>
      <vt:lpstr>OBLIKE LISTNIH PLOSKEV</vt:lpstr>
      <vt:lpstr>OBLIKE LISTNIH ROBOV</vt:lpstr>
      <vt:lpstr>KAKŠEN JE LIST?</vt:lpstr>
      <vt:lpstr>KAKŠEN JE LIST?</vt:lpstr>
      <vt:lpstr>KAKŠEN JE LISTNI ROB?</vt:lpstr>
      <vt:lpstr>KAKŠEN JE LISTNI ROB?</vt:lpstr>
      <vt:lpstr>Vir: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JESEN</dc:title>
  <dc:creator>marjan</dc:creator>
  <cp:lastModifiedBy>Lili</cp:lastModifiedBy>
  <cp:revision>34</cp:revision>
  <dcterms:created xsi:type="dcterms:W3CDTF">2008-11-18T12:22:09Z</dcterms:created>
  <dcterms:modified xsi:type="dcterms:W3CDTF">2018-02-11T09:18:31Z</dcterms:modified>
</cp:coreProperties>
</file>