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F3576E53-C3CE-436E-8EEC-3EC0CEE9ACFC}">
          <p14:sldIdLst>
            <p14:sldId id="256"/>
            <p14:sldId id="257"/>
            <p14:sldId id="258"/>
            <p14:sldId id="259"/>
            <p14:sldId id="260"/>
            <p14:sldId id="267"/>
            <p14:sldId id="268"/>
            <p14:sldId id="269"/>
          </p14:sldIdLst>
        </p14:section>
        <p14:section name="Odsek brez naslova" id="{10C2E74F-3F5B-46BE-A3A1-34C2F8D62C2A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a" initials="A" lastIdx="1" clrIdx="0">
    <p:extLst>
      <p:ext uri="{19B8F6BF-5375-455C-9EA6-DF929625EA0E}">
        <p15:presenceInfo xmlns:p15="http://schemas.microsoft.com/office/powerpoint/2012/main" userId="Andre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3A50E-A815-429F-B684-FB7CE8B058C3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8E3F-1759-489C-BC63-BEF46B9A5F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18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31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03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66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29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00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05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34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092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30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53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6294-9133-437B-AD6B-5CEB6E5B92B2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1FB2-9599-4348-A02B-8234FA3C94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48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5gMreXc34" TargetMode="External"/><Relationship Id="rId2" Type="http://schemas.openxmlformats.org/officeDocument/2006/relationships/hyperlink" Target="https://www.youtube.com/watch?v=Z4C6DnDv7y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1237"/>
          </a:xfrm>
        </p:spPr>
        <p:txBody>
          <a:bodyPr/>
          <a:lstStyle/>
          <a:p>
            <a:pPr algn="ctr"/>
            <a:r>
              <a:rPr lang="sl-SI" b="1" dirty="0"/>
              <a:t>OD SEMENA DO RASTLINE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5" y="2435469"/>
            <a:ext cx="3323492" cy="22889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2435468"/>
            <a:ext cx="3214207" cy="22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58240" y="404446"/>
            <a:ext cx="10195559" cy="2521634"/>
          </a:xfrm>
        </p:spPr>
        <p:txBody>
          <a:bodyPr>
            <a:noAutofit/>
          </a:bodyPr>
          <a:lstStyle/>
          <a:p>
            <a:r>
              <a:rPr lang="sl-SI" sz="3600" b="1" dirty="0"/>
              <a:t>SEMENA SE RAZLIKUJEJO PO:</a:t>
            </a:r>
            <a:r>
              <a:rPr lang="sl-SI" sz="3600" dirty="0"/>
              <a:t>                 </a:t>
            </a:r>
            <a:r>
              <a:rPr lang="sl-SI" sz="2800" dirty="0"/>
              <a:t>SEME SOLATE</a:t>
            </a:r>
            <a:br>
              <a:rPr lang="sl-SI" sz="3600" b="1" dirty="0"/>
            </a:br>
            <a:r>
              <a:rPr lang="sl-SI" sz="3600" b="1" dirty="0"/>
              <a:t>- BARVI</a:t>
            </a:r>
            <a:br>
              <a:rPr lang="sl-SI" sz="3600" b="1" dirty="0"/>
            </a:br>
            <a:r>
              <a:rPr lang="sl-SI" sz="3600" b="1" dirty="0"/>
              <a:t>- OBLIKI</a:t>
            </a:r>
            <a:br>
              <a:rPr lang="sl-SI" sz="3600" b="1" dirty="0"/>
            </a:br>
            <a:r>
              <a:rPr lang="sl-SI" sz="3600" b="1" dirty="0"/>
              <a:t>- VELIKOSTI</a:t>
            </a:r>
            <a:br>
              <a:rPr lang="sl-SI" sz="3600" b="1" dirty="0"/>
            </a:br>
            <a:endParaRPr lang="sl-SI" sz="36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6" y="2525530"/>
            <a:ext cx="4542722" cy="302241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7" y="4527650"/>
            <a:ext cx="3613498" cy="2117159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5009968" y="4629461"/>
            <a:ext cx="199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         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1663029-C8FA-4E14-8115-0BEFB877C6E4}"/>
              </a:ext>
            </a:extLst>
          </p:cNvPr>
          <p:cNvSpPr/>
          <p:nvPr/>
        </p:nvSpPr>
        <p:spPr>
          <a:xfrm>
            <a:off x="8033557" y="3966424"/>
            <a:ext cx="3207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SEME SONČNICE</a:t>
            </a:r>
          </a:p>
        </p:txBody>
      </p:sp>
      <p:pic>
        <p:nvPicPr>
          <p:cNvPr id="1026" name="Picture 2" descr="07-seme-solate - Zeleni svet">
            <a:extLst>
              <a:ext uri="{FF2B5EF4-FFF2-40B4-BE49-F238E27FC236}">
                <a16:creationId xmlns:a16="http://schemas.microsoft.com/office/drawing/2014/main" id="{F8A426C5-01E9-449B-9BFE-A4AF209A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57" y="924083"/>
            <a:ext cx="2334492" cy="300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1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50848" y="377952"/>
            <a:ext cx="6483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SEME ZA KALITEV POTREBUJE:</a:t>
            </a:r>
          </a:p>
          <a:p>
            <a:pPr marL="285750" indent="-285750">
              <a:buFontTx/>
              <a:buChar char="-"/>
            </a:pPr>
            <a:endParaRPr lang="sl-SI" sz="4000" dirty="0"/>
          </a:p>
          <a:p>
            <a:pPr marL="285750" indent="-285750">
              <a:buFontTx/>
              <a:buChar char="-"/>
            </a:pPr>
            <a:r>
              <a:rPr lang="sl-SI" sz="4000" dirty="0"/>
              <a:t>ZEMLJO</a:t>
            </a:r>
          </a:p>
          <a:p>
            <a:pPr marL="285750" indent="-285750">
              <a:buFontTx/>
              <a:buChar char="-"/>
            </a:pPr>
            <a:endParaRPr lang="sl-SI" sz="4000" dirty="0"/>
          </a:p>
          <a:p>
            <a:pPr marL="285750" indent="-285750">
              <a:buFontTx/>
              <a:buChar char="-"/>
            </a:pPr>
            <a:r>
              <a:rPr lang="sl-SI" sz="4000" dirty="0"/>
              <a:t>VODO</a:t>
            </a:r>
          </a:p>
          <a:p>
            <a:pPr marL="285750" indent="-285750">
              <a:buFontTx/>
              <a:buChar char="-"/>
            </a:pPr>
            <a:endParaRPr lang="sl-SI" sz="4000" dirty="0"/>
          </a:p>
          <a:p>
            <a:pPr marL="285750" indent="-285750">
              <a:buFontTx/>
              <a:buChar char="-"/>
            </a:pPr>
            <a:r>
              <a:rPr lang="sl-SI" sz="4000" dirty="0"/>
              <a:t>SVETLOBO</a:t>
            </a:r>
          </a:p>
          <a:p>
            <a:pPr marL="285750" indent="-285750">
              <a:buFontTx/>
              <a:buChar char="-"/>
            </a:pPr>
            <a:endParaRPr lang="sl-SI" sz="4000" dirty="0"/>
          </a:p>
          <a:p>
            <a:pPr marL="285750" indent="-285750">
              <a:buFontTx/>
              <a:buChar char="-"/>
            </a:pPr>
            <a:r>
              <a:rPr lang="sl-SI" sz="4000" dirty="0"/>
              <a:t>TOPLOTO</a:t>
            </a:r>
          </a:p>
        </p:txBody>
      </p:sp>
      <p:pic>
        <p:nvPicPr>
          <p:cNvPr id="3" name="Slika 2" descr="Voda – Wikicitát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63" y="3014795"/>
            <a:ext cx="1553712" cy="1182783"/>
          </a:xfrm>
          <a:prstGeom prst="rect">
            <a:avLst/>
          </a:prstGeom>
        </p:spPr>
      </p:pic>
      <p:pic>
        <p:nvPicPr>
          <p:cNvPr id="4" name="Slika 3" descr="Slovensko vegansko društvo :: Zemlj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82" y="1585867"/>
            <a:ext cx="1553712" cy="1297350"/>
          </a:xfrm>
          <a:prstGeom prst="rect">
            <a:avLst/>
          </a:prstGeom>
        </p:spPr>
      </p:pic>
      <p:pic>
        <p:nvPicPr>
          <p:cNvPr id="6" name="Slika 5" descr="Free Images : light, sky, night, warm, texture, smok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22062" y="5610256"/>
            <a:ext cx="1595853" cy="1196890"/>
          </a:xfrm>
          <a:prstGeom prst="rect">
            <a:avLst/>
          </a:prstGeom>
        </p:spPr>
      </p:pic>
      <p:pic>
        <p:nvPicPr>
          <p:cNvPr id="9" name="Slika 8" descr="Zajdi, Zajdi Jasno Sonce by loffy on deviant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22063" y="4301881"/>
            <a:ext cx="1595853" cy="11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950976" y="938784"/>
            <a:ext cx="10131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/>
              <a:t>KALITEV SONČNICE                    KALITEV FIŽOLA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8" y="2268982"/>
            <a:ext cx="3746718" cy="32783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2268982"/>
            <a:ext cx="2999232" cy="31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60949" y="694944"/>
            <a:ext cx="10613226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                                           </a:t>
            </a:r>
            <a:r>
              <a:rPr lang="sl-SI" sz="4000" b="1" dirty="0"/>
              <a:t>SAJENJE FIŽOLA </a:t>
            </a:r>
          </a:p>
          <a:p>
            <a:endParaRPr lang="sl-SI" sz="2800" b="1" dirty="0"/>
          </a:p>
          <a:p>
            <a:pPr marL="342900" indent="-342900">
              <a:buAutoNum type="arabicPeriod"/>
            </a:pPr>
            <a:r>
              <a:rPr lang="sl-SI" sz="2800" dirty="0"/>
              <a:t>PRIPRAVIŠ SEMENA, ZEMLJO IN LONČEK.</a:t>
            </a:r>
          </a:p>
          <a:p>
            <a:pPr marL="342900" indent="-342900">
              <a:buAutoNum type="arabicPeriod"/>
            </a:pPr>
            <a:endParaRPr lang="sl-SI" sz="2800" dirty="0"/>
          </a:p>
          <a:p>
            <a:endParaRPr lang="sl-SI" sz="2800" dirty="0"/>
          </a:p>
          <a:p>
            <a:pPr marL="342900" indent="-342900">
              <a:buAutoNum type="arabicPeriod"/>
            </a:pPr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sz="2800" dirty="0"/>
          </a:p>
          <a:p>
            <a:endParaRPr lang="sl-SI" sz="2800" dirty="0"/>
          </a:p>
          <a:p>
            <a:endParaRPr lang="sl-SI" dirty="0"/>
          </a:p>
          <a:p>
            <a:r>
              <a:rPr lang="sl-SI" sz="2800" dirty="0"/>
              <a:t>2. NA DNO LONČKA IZDOLBEŠ LUKNJICE ZA IZTEKANJE ODVEČNE VODE. </a:t>
            </a:r>
          </a:p>
          <a:p>
            <a:pPr marL="342900" indent="-342900">
              <a:buAutoNum type="arabicPeriod"/>
            </a:pPr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sz="2800" b="1" dirty="0"/>
          </a:p>
        </p:txBody>
      </p:sp>
      <p:sp>
        <p:nvSpPr>
          <p:cNvPr id="12" name="Pomnoži 11"/>
          <p:cNvSpPr/>
          <p:nvPr/>
        </p:nvSpPr>
        <p:spPr>
          <a:xfrm>
            <a:off x="8863584" y="3142487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BBE337-6A98-49C6-82A0-9674D3DF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25" y="2305159"/>
            <a:ext cx="4176900" cy="294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0C2C719-CE65-44FB-B22F-5A635CFC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305159"/>
            <a:ext cx="4364300" cy="2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8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" y="694944"/>
            <a:ext cx="1219199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                                </a:t>
            </a:r>
          </a:p>
          <a:p>
            <a:r>
              <a:rPr lang="sl-SI" sz="2800" dirty="0"/>
              <a:t>3. V LONČEK DAŠ PRST.                4. V PRST DAŠ NEKAJ FIŽOLOV (2CM GLOBOKO).</a:t>
            </a:r>
          </a:p>
          <a:p>
            <a:pPr marL="342900" indent="-342900">
              <a:buAutoNum type="arabicPeriod"/>
            </a:pPr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sz="2800" dirty="0"/>
          </a:p>
          <a:p>
            <a:r>
              <a:rPr lang="sl-SI" sz="2800" dirty="0"/>
              <a:t>   </a:t>
            </a:r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sz="2800" dirty="0"/>
              <a:t> </a:t>
            </a:r>
          </a:p>
          <a:p>
            <a:pPr marL="342900" indent="-342900">
              <a:buAutoNum type="arabicPeriod"/>
            </a:pPr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sz="2800" b="1" dirty="0"/>
          </a:p>
        </p:txBody>
      </p:sp>
      <p:sp>
        <p:nvSpPr>
          <p:cNvPr id="12" name="Pomnoži 11"/>
          <p:cNvSpPr/>
          <p:nvPr/>
        </p:nvSpPr>
        <p:spPr>
          <a:xfrm>
            <a:off x="8863584" y="3142487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DF758E3-B158-4BE9-B762-18747991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0" y="1871527"/>
            <a:ext cx="3114675" cy="216170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6548EC1-F3A0-4A88-8C94-E7565AC6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25" y="1871527"/>
            <a:ext cx="2990343" cy="20492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D8370DA-47AC-4F0F-ACFA-1C0304149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23" y="1871527"/>
            <a:ext cx="2990342" cy="20132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AF4F1EB-37D4-4CC4-BB57-4CC4908DE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974" y="4149842"/>
            <a:ext cx="3114674" cy="22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60949" y="694944"/>
            <a:ext cx="9316205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                                            </a:t>
            </a:r>
          </a:p>
          <a:p>
            <a:r>
              <a:rPr lang="sl-SI" sz="2800" dirty="0"/>
              <a:t>                 5.LONČEK S FIŽOLOVIMI SEMENI MALO ZALIJEŠ.</a:t>
            </a: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sz="2800" dirty="0"/>
          </a:p>
          <a:p>
            <a:r>
              <a:rPr lang="sl-SI" sz="2800" dirty="0"/>
              <a:t>   </a:t>
            </a:r>
          </a:p>
          <a:p>
            <a:endParaRPr lang="sl-SI" sz="2800" dirty="0"/>
          </a:p>
          <a:p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sz="2800" dirty="0"/>
              <a:t>                  </a:t>
            </a:r>
          </a:p>
          <a:p>
            <a:r>
              <a:rPr lang="sl-SI" sz="2800" dirty="0"/>
              <a:t>               6.POSTAVIŠ GA NA MESTO, KJER JE DOVOLJ SVETLOBE.</a:t>
            </a:r>
          </a:p>
          <a:p>
            <a:pPr marL="342900" indent="-342900">
              <a:buAutoNum type="arabicPeriod"/>
            </a:pPr>
            <a:endParaRPr lang="sl-SI" sz="2800" dirty="0"/>
          </a:p>
          <a:p>
            <a:endParaRPr lang="sl-SI" sz="2800" dirty="0"/>
          </a:p>
          <a:p>
            <a:pPr marL="342900" indent="-342900">
              <a:buAutoNum type="arabicPeriod"/>
            </a:pPr>
            <a:endParaRPr lang="sl-SI" sz="2800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endParaRPr lang="sl-SI" sz="2800" b="1" dirty="0"/>
          </a:p>
        </p:txBody>
      </p:sp>
      <p:sp>
        <p:nvSpPr>
          <p:cNvPr id="12" name="Pomnoži 11"/>
          <p:cNvSpPr/>
          <p:nvPr/>
        </p:nvSpPr>
        <p:spPr>
          <a:xfrm>
            <a:off x="8863584" y="3142487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D0AA58-5CA8-4C88-AEA2-1B282B3A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46" y="1935584"/>
            <a:ext cx="3352800" cy="249884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BD724D0-FF16-42A1-A8B9-A946F5A1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11" y="1938783"/>
            <a:ext cx="3352800" cy="24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60949" y="694944"/>
            <a:ext cx="10470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7. POČAKAŠ NEKAJ DNI, DA FIŽOL SKALI. NATO VSAK DAN OPAZUJEŠ RAST. KASNEJE LAHKO FIŽOL PRESADIŠ NA VRT. ČE NIMAŠ FIŽOLA, UPORABIŠ KATERA KOLI SEMENA, KI SO DOSTOPNA. </a:t>
            </a:r>
            <a:endParaRPr lang="sl-SI" sz="2800" b="1" dirty="0"/>
          </a:p>
        </p:txBody>
      </p:sp>
      <p:sp>
        <p:nvSpPr>
          <p:cNvPr id="12" name="Pomnoži 11"/>
          <p:cNvSpPr/>
          <p:nvPr/>
        </p:nvSpPr>
        <p:spPr>
          <a:xfrm>
            <a:off x="8863584" y="3142487"/>
            <a:ext cx="45719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F6C2CC1-9C22-4C0F-9DF4-48679234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10" y="2393265"/>
            <a:ext cx="3638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6448" y="996398"/>
            <a:ext cx="7215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https://www.youtube.com/watch?v=Z4C6DnDv7ys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536448" y="1854446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https://www.youtube.com/watch?v=ol5gMreXc34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53440" y="473178"/>
            <a:ext cx="882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ZA KONEC SI OGLEJ KRATEK POSNETEK KAKO RASTE FIŽOL.</a:t>
            </a:r>
          </a:p>
        </p:txBody>
      </p:sp>
      <p:pic>
        <p:nvPicPr>
          <p:cNvPr id="5" name="Slika 4" descr="Bean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639568"/>
            <a:ext cx="3328416" cy="2880360"/>
          </a:xfrm>
          <a:prstGeom prst="rect">
            <a:avLst/>
          </a:prstGeom>
        </p:spPr>
      </p:pic>
      <p:pic>
        <p:nvPicPr>
          <p:cNvPr id="6" name="Slika 5" descr="Black turtle bea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20" y="2639568"/>
            <a:ext cx="2646532" cy="2880360"/>
          </a:xfrm>
          <a:prstGeom prst="rect">
            <a:avLst/>
          </a:prstGeom>
        </p:spPr>
      </p:pic>
      <p:pic>
        <p:nvPicPr>
          <p:cNvPr id="7" name="Slika 6" descr="Navy bean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2639568"/>
            <a:ext cx="3657600" cy="2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168</Words>
  <Application>Microsoft Office PowerPoint</Application>
  <PresentationFormat>Širokozaslonsko</PresentationFormat>
  <Paragraphs>71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OD SEMENA DO RASTLINE</vt:lpstr>
      <vt:lpstr>SEMENA SE RAZLIKUJEJO PO:                 SEME SOLATE - BARVI - OBLIKI - VELIKOSTI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SEMENA DO RASTLINE</dc:title>
  <dc:creator>Andreja</dc:creator>
  <cp:lastModifiedBy>Simona</cp:lastModifiedBy>
  <cp:revision>19</cp:revision>
  <dcterms:created xsi:type="dcterms:W3CDTF">2020-03-16T18:32:50Z</dcterms:created>
  <dcterms:modified xsi:type="dcterms:W3CDTF">2020-04-17T19:12:51Z</dcterms:modified>
</cp:coreProperties>
</file>