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6" r:id="rId3"/>
    <p:sldId id="258" r:id="rId4"/>
    <p:sldId id="261" r:id="rId5"/>
    <p:sldId id="268" r:id="rId6"/>
    <p:sldId id="269" r:id="rId7"/>
    <p:sldId id="263" r:id="rId8"/>
    <p:sldId id="270" r:id="rId9"/>
    <p:sldId id="265" r:id="rId10"/>
    <p:sldId id="271" r:id="rId1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F7DF9B-1CCC-4872-B2B8-196A71DC587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F35C-5B67-43F7-9A42-2575E77E6D0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675CB-0CF8-4CDD-8926-927A4580B8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832F3-1362-43D7-B1A1-C7D4AA2EFD1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49CB-3C24-4A88-891D-0D966A45BA4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4C05-775D-4063-8C63-91212FB8BB8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CD86-F3DF-4CAB-806E-8CCB404C61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6CA9-B9AE-45EE-8946-678017522BB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14424-4281-43AF-8FF5-7A37132845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7D6E3-34D6-4EE0-9ED0-9E4824A139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69323-3F5C-4396-B338-FBC3D81C4CA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00096B2-E396-4F79-A37E-F37CAA91704D}" type="slidenum">
              <a:rPr lang="hr-HR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http://www.tportal.hr/2008/06/08/0166007.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r>
              <a:rPr lang="hr-HR" sz="7200" dirty="0" smtClean="0"/>
              <a:t>SKRB ZA ZDRAVJE</a:t>
            </a:r>
            <a:endParaRPr lang="hr-HR" sz="72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3505200"/>
            <a:ext cx="8229600" cy="2590800"/>
          </a:xfrm>
        </p:spPr>
        <p:txBody>
          <a:bodyPr/>
          <a:lstStyle/>
          <a:p>
            <a:endParaRPr lang="hr-HR" dirty="0"/>
          </a:p>
          <a:p>
            <a:pPr algn="r">
              <a:buFont typeface="Wingdings" pitchFamily="2" charset="2"/>
              <a:buNone/>
            </a:pPr>
            <a:r>
              <a:rPr lang="sl-SI" dirty="0" smtClean="0"/>
              <a:t>Izdelala</a:t>
            </a:r>
            <a:r>
              <a:rPr lang="hr-HR" dirty="0" smtClean="0"/>
              <a:t>:</a:t>
            </a:r>
            <a:endParaRPr lang="hr-HR" dirty="0"/>
          </a:p>
          <a:p>
            <a:pPr algn="r">
              <a:buFont typeface="Wingdings" pitchFamily="2" charset="2"/>
              <a:buNone/>
            </a:pPr>
            <a:r>
              <a:rPr lang="hr-HR" dirty="0" smtClean="0"/>
              <a:t>Mimi  </a:t>
            </a:r>
            <a:r>
              <a:rPr lang="hr-HR" dirty="0"/>
              <a:t>D. </a:t>
            </a:r>
          </a:p>
          <a:p>
            <a:pPr>
              <a:buFont typeface="Wingdings" pitchFamily="2" charset="2"/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OSEBNA NEGA</a:t>
            </a:r>
            <a:endParaRPr lang="hr-H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r-HR" sz="900" dirty="0"/>
          </a:p>
          <a:p>
            <a:pPr>
              <a:lnSpc>
                <a:spcPct val="80000"/>
              </a:lnSpc>
            </a:pPr>
            <a:endParaRPr lang="hr-HR" sz="900" dirty="0"/>
          </a:p>
          <a:p>
            <a:pPr>
              <a:lnSpc>
                <a:spcPct val="80000"/>
              </a:lnSpc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/>
              <a:t> </a:t>
            </a:r>
            <a:endParaRPr lang="hr-HR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umivanje          </a:t>
            </a:r>
            <a:r>
              <a:rPr lang="hr-HR" sz="1600" b="1" dirty="0" smtClean="0"/>
              <a:t>                                                                              </a:t>
            </a:r>
            <a:endParaRPr lang="hr-HR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                                                                                                                                        </a:t>
            </a:r>
            <a:r>
              <a:rPr lang="hr-HR" sz="1800" b="1" dirty="0"/>
              <a:t>pranje ruku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900" dirty="0"/>
              <a:t>                                                                                </a:t>
            </a:r>
            <a:r>
              <a:rPr lang="hr-HR" sz="900" dirty="0" smtClean="0"/>
              <a:t>                                   </a:t>
            </a:r>
            <a:r>
              <a:rPr lang="hr-HR" sz="2000" b="1" dirty="0" smtClean="0"/>
              <a:t>umivanje zob</a:t>
            </a:r>
            <a:endParaRPr lang="hr-HR" sz="2000" b="1" dirty="0"/>
          </a:p>
          <a:p>
            <a:pPr>
              <a:lnSpc>
                <a:spcPct val="80000"/>
              </a:lnSpc>
            </a:pPr>
            <a:endParaRPr lang="hr-HR" sz="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dirty="0"/>
              <a:t>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000" b="1" dirty="0" smtClean="0"/>
              <a:t>umivanje las</a:t>
            </a:r>
            <a:endParaRPr lang="hr-HR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1800" b="1" dirty="0"/>
              <a:t>                                                                                                </a:t>
            </a:r>
            <a:r>
              <a:rPr lang="sl-SI" sz="2000" b="1" dirty="0" smtClean="0"/>
              <a:t>kopanje in tuširanje</a:t>
            </a:r>
          </a:p>
          <a:p>
            <a:pPr>
              <a:lnSpc>
                <a:spcPct val="80000"/>
              </a:lnSpc>
            </a:pPr>
            <a:endParaRPr lang="hr-HR" sz="1800" b="1" dirty="0"/>
          </a:p>
          <a:p>
            <a:pPr>
              <a:lnSpc>
                <a:spcPct val="80000"/>
              </a:lnSpc>
            </a:pPr>
            <a:endParaRPr lang="hr-HR" sz="900" dirty="0"/>
          </a:p>
          <a:p>
            <a:pPr>
              <a:lnSpc>
                <a:spcPct val="80000"/>
              </a:lnSpc>
            </a:pPr>
            <a:endParaRPr lang="hr-HR" sz="9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2098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1624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9624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5095875"/>
            <a:ext cx="1447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524000"/>
            <a:ext cx="1479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6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hr-HR"/>
              <a:t>ZDRAVA PREHRANA</a:t>
            </a:r>
          </a:p>
        </p:txBody>
      </p:sp>
      <p:pic>
        <p:nvPicPr>
          <p:cNvPr id="7174" name="Picture 6" descr="$source">
            <a:hlinkClick r:id="rId2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3505200"/>
            <a:ext cx="1906588" cy="1333500"/>
          </a:xfrm>
          <a:noFill/>
          <a:ln/>
        </p:spPr>
      </p:pic>
      <p:sp>
        <p:nvSpPr>
          <p:cNvPr id="71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1"/>
            <a:ext cx="42672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3200" b="1" dirty="0">
                <a:solidFill>
                  <a:srgbClr val="FF0000"/>
                </a:solidFill>
              </a:rPr>
              <a:t>HRANA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kruh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žitarice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sadje in zelenjava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mleko in mlečni izdelki</a:t>
            </a:r>
          </a:p>
          <a:p>
            <a:pPr>
              <a:lnSpc>
                <a:spcPct val="80000"/>
              </a:lnSpc>
            </a:pPr>
            <a:r>
              <a:rPr lang="sl-SI" sz="3200" dirty="0" smtClean="0"/>
              <a:t>meso in mesni izdelki</a:t>
            </a:r>
          </a:p>
          <a:p>
            <a:pPr>
              <a:lnSpc>
                <a:spcPct val="80000"/>
              </a:lnSpc>
            </a:pPr>
            <a:r>
              <a:rPr lang="hr-HR" sz="3200" dirty="0" smtClean="0"/>
              <a:t>ribe </a:t>
            </a:r>
            <a:endParaRPr lang="hr-HR" sz="3200" dirty="0"/>
          </a:p>
          <a:p>
            <a:pPr>
              <a:lnSpc>
                <a:spcPct val="80000"/>
              </a:lnSpc>
            </a:pPr>
            <a:r>
              <a:rPr lang="sl-SI" sz="3200" dirty="0" smtClean="0"/>
              <a:t>slaščice (ne preveč!)</a:t>
            </a:r>
            <a:endParaRPr lang="sl-SI" sz="3200" dirty="0"/>
          </a:p>
        </p:txBody>
      </p:sp>
      <p:pic>
        <p:nvPicPr>
          <p:cNvPr id="717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352800"/>
            <a:ext cx="1981200" cy="1487488"/>
          </a:xfrm>
          <a:noFill/>
          <a:ln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143000"/>
            <a:ext cx="144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388620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44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47800"/>
            <a:ext cx="1905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257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5257800"/>
            <a:ext cx="152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hr-HR"/>
              <a:t>ZDRAVA PREHRANA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PIJAČE</a:t>
            </a:r>
            <a:endParaRPr lang="hr-HR" sz="3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sl-SI" sz="3200" b="1" dirty="0" smtClean="0">
              <a:solidFill>
                <a:srgbClr val="FF0000"/>
              </a:solidFill>
            </a:endParaRPr>
          </a:p>
          <a:p>
            <a:r>
              <a:rPr lang="sl-SI" sz="3200" dirty="0" smtClean="0"/>
              <a:t>naravni sokovi iz sadja ali zelenjave (limonada, sok iz pomaranče, breskve, jabolk, korenčka...).</a:t>
            </a:r>
          </a:p>
          <a:p>
            <a:r>
              <a:rPr lang="sl-SI" sz="3200" dirty="0" smtClean="0"/>
              <a:t>mlečni napitki…</a:t>
            </a:r>
          </a:p>
          <a:p>
            <a:pPr>
              <a:buFont typeface="Wingdings" pitchFamily="2" charset="2"/>
              <a:buNone/>
            </a:pPr>
            <a:endParaRPr lang="hr-HR" sz="3200" dirty="0"/>
          </a:p>
          <a:p>
            <a:endParaRPr lang="hr-HR" sz="3200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1436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52800"/>
            <a:ext cx="1676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295400"/>
            <a:ext cx="1781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90800" y="5105400"/>
            <a:ext cx="1676400" cy="1576388"/>
          </a:xfrm>
          <a:noFill/>
          <a:ln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10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sl-SI" sz="4000" dirty="0" smtClean="0"/>
              <a:t>OBLEKA IN OBUTEV</a:t>
            </a:r>
            <a:br>
              <a:rPr lang="sl-SI" sz="4000" dirty="0" smtClean="0"/>
            </a:br>
            <a:r>
              <a:rPr lang="sl-SI" sz="4000" dirty="0" smtClean="0"/>
              <a:t> primerna vremenskim razmeram</a:t>
            </a:r>
            <a:endParaRPr lang="sl-SI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dirty="0" smtClean="0">
                <a:solidFill>
                  <a:schemeClr val="folHlink"/>
                </a:solidFill>
              </a:rPr>
              <a:t>spomladanska </a:t>
            </a:r>
            <a:r>
              <a:rPr lang="hr-HR" dirty="0" smtClean="0">
                <a:solidFill>
                  <a:schemeClr val="folHlink"/>
                </a:solidFill>
              </a:rPr>
              <a:t>                                 </a:t>
            </a:r>
            <a:endParaRPr lang="hr-HR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dirty="0">
                <a:solidFill>
                  <a:schemeClr val="folHlink"/>
                </a:solidFill>
              </a:rPr>
              <a:t>                                             </a:t>
            </a:r>
            <a:r>
              <a:rPr lang="hr-HR" dirty="0" smtClean="0">
                <a:solidFill>
                  <a:schemeClr val="folHlink"/>
                </a:solidFill>
              </a:rPr>
              <a:t>poletna </a:t>
            </a:r>
            <a:endParaRPr lang="hr-HR" dirty="0">
              <a:solidFill>
                <a:schemeClr val="folHlink"/>
              </a:solidFill>
            </a:endParaRPr>
          </a:p>
          <a:p>
            <a:endParaRPr lang="hr-HR" dirty="0">
              <a:solidFill>
                <a:schemeClr val="folHlink"/>
              </a:solidFill>
            </a:endParaRPr>
          </a:p>
          <a:p>
            <a:endParaRPr lang="hr-HR" dirty="0">
              <a:solidFill>
                <a:schemeClr val="folHlink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2066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029200"/>
            <a:ext cx="21526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533400"/>
            <a:ext cx="8229600" cy="5516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/>
              <a:t>  </a:t>
            </a:r>
            <a:r>
              <a:rPr lang="hr-HR">
                <a:solidFill>
                  <a:schemeClr val="folHlink"/>
                </a:solidFill>
              </a:rPr>
              <a:t>jesenska    </a:t>
            </a:r>
          </a:p>
          <a:p>
            <a:pPr>
              <a:buFont typeface="Wingdings" pitchFamily="2" charset="2"/>
              <a:buNone/>
            </a:pPr>
            <a:r>
              <a:rPr lang="hr-HR">
                <a:solidFill>
                  <a:schemeClr val="folHlink"/>
                </a:solidFill>
              </a:rPr>
              <a:t>                                              zimska</a:t>
            </a:r>
          </a:p>
          <a:p>
            <a:endParaRPr lang="hr-HR"/>
          </a:p>
          <a:p>
            <a:endParaRPr lang="hr-HR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2362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2819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191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524000"/>
            <a:ext cx="1468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191000"/>
            <a:ext cx="1974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/>
              <a:t>  </a:t>
            </a:r>
            <a:r>
              <a:rPr lang="sl-SI" dirty="0" smtClean="0"/>
              <a:t>DELO</a:t>
            </a:r>
            <a:endParaRPr lang="sl-SI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505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3962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81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sl-SI" dirty="0" smtClean="0"/>
              <a:t>IN    POČITEK</a:t>
            </a:r>
            <a:endParaRPr lang="sl-SI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295400"/>
            <a:ext cx="2438400" cy="2438400"/>
          </a:xfrm>
          <a:noFill/>
          <a:ln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06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31242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3524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2743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folHlink"/>
                </a:solidFill>
              </a:rPr>
              <a:t>SKRBIM ZA SVOJE ZDRAVJE</a:t>
            </a:r>
            <a:endParaRPr lang="sl-SI" dirty="0">
              <a:solidFill>
                <a:schemeClr val="folHlink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 smtClean="0"/>
              <a:t>PAZIM NA OSEBNO HIGIENO IN ČISTOČO TELESA</a:t>
            </a:r>
            <a:endParaRPr lang="hr-HR" sz="2800" dirty="0"/>
          </a:p>
          <a:p>
            <a:r>
              <a:rPr lang="hr-HR" sz="2800" dirty="0" smtClean="0"/>
              <a:t>REDNO TELOVADIM</a:t>
            </a:r>
            <a:endParaRPr lang="hr-HR" sz="2800" dirty="0"/>
          </a:p>
          <a:p>
            <a:r>
              <a:rPr lang="hr-HR" sz="2800" dirty="0" smtClean="0"/>
              <a:t>JEM RAZNOLIKO IN ZDRAVO HRANO</a:t>
            </a:r>
            <a:endParaRPr lang="hr-HR" sz="2800" dirty="0"/>
          </a:p>
          <a:p>
            <a:r>
              <a:rPr lang="hr-HR" sz="2800" dirty="0" smtClean="0"/>
              <a:t>VEDNO </a:t>
            </a:r>
            <a:r>
              <a:rPr lang="hr-HR" sz="2800" dirty="0"/>
              <a:t>NOSIM </a:t>
            </a:r>
            <a:r>
              <a:rPr lang="hr-HR" sz="2800" dirty="0" smtClean="0"/>
              <a:t>PRIMERNO IN UREJENO OBLEKO IN OBUTEV</a:t>
            </a:r>
            <a:endParaRPr lang="hr-HR" sz="2800" dirty="0"/>
          </a:p>
          <a:p>
            <a:r>
              <a:rPr lang="hr-HR" sz="2800" dirty="0" smtClean="0"/>
              <a:t>DELAM UMIRJENO </a:t>
            </a:r>
            <a:endParaRPr lang="hr-HR" sz="2800" dirty="0"/>
          </a:p>
          <a:p>
            <a:r>
              <a:rPr lang="hr-HR" sz="2800" dirty="0" smtClean="0"/>
              <a:t>REDNO POČIVAM</a:t>
            </a:r>
            <a:endParaRPr lang="hr-HR" sz="2800" dirty="0"/>
          </a:p>
          <a:p>
            <a:pPr>
              <a:buFont typeface="Wingdings" pitchFamily="2" charset="2"/>
              <a:buNone/>
            </a:pPr>
            <a:endParaRPr lang="hr-HR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kstura">
  <a:themeElements>
    <a:clrScheme name="Teks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Po meri 3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ks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ks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ks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954</TotalTime>
  <Words>122</Words>
  <Application>Microsoft Office PowerPoint</Application>
  <PresentationFormat>Diaprojekcija na zaslonu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Candara</vt:lpstr>
      <vt:lpstr>Tahoma</vt:lpstr>
      <vt:lpstr>Wingdings</vt:lpstr>
      <vt:lpstr>Tekstura</vt:lpstr>
      <vt:lpstr>SKRB ZA ZDRAVJE</vt:lpstr>
      <vt:lpstr>OSEBNA NEGA</vt:lpstr>
      <vt:lpstr>ZDRAVA PREHRANA</vt:lpstr>
      <vt:lpstr>ZDRAVA PREHRANA</vt:lpstr>
      <vt:lpstr>OBLEKA IN OBUTEV  primerna vremenskim razmeram</vt:lpstr>
      <vt:lpstr>PowerPointova predstavitev</vt:lpstr>
      <vt:lpstr>  DELO</vt:lpstr>
      <vt:lpstr>IN    POČITEK</vt:lpstr>
      <vt:lpstr>SKRBIM ZA SVOJE ZDRAVJE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Klavdija</dc:creator>
  <cp:lastModifiedBy>Uporabnik</cp:lastModifiedBy>
  <cp:revision>11</cp:revision>
  <cp:lastPrinted>1601-01-01T00:00:00Z</cp:lastPrinted>
  <dcterms:created xsi:type="dcterms:W3CDTF">1601-01-01T00:00:00Z</dcterms:created>
  <dcterms:modified xsi:type="dcterms:W3CDTF">2015-03-04T10:08:05Z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