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2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52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37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4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67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69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0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47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9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43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659">
              <a:srgbClr val="EDEDED"/>
            </a:gs>
            <a:gs pos="85000">
              <a:schemeClr val="bg1"/>
            </a:gs>
            <a:gs pos="96000">
              <a:schemeClr val="bg1">
                <a:lumMod val="75000"/>
              </a:schemeClr>
            </a:gs>
            <a:gs pos="26000">
              <a:schemeClr val="bg1">
                <a:lumMod val="65000"/>
              </a:schemeClr>
            </a:gs>
            <a:gs pos="67000">
              <a:schemeClr val="bg1">
                <a:lumMod val="65000"/>
              </a:schemeClr>
            </a:gs>
            <a:gs pos="31000">
              <a:schemeClr val="bg1">
                <a:lumMod val="75000"/>
              </a:schemeClr>
            </a:gs>
            <a:gs pos="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2D4A-AB88-4DAB-9CBD-4598E8CDA610}" type="datetimeFigureOut">
              <a:rPr lang="sl-SI" smtClean="0"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7412-0A1B-4EFA-8946-D53F4B000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8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>
                <a:lumMod val="75000"/>
              </a:schemeClr>
            </a:gs>
            <a:gs pos="26000">
              <a:schemeClr val="bg1">
                <a:lumMod val="65000"/>
              </a:schemeClr>
            </a:gs>
            <a:gs pos="67000">
              <a:schemeClr val="bg1">
                <a:lumMod val="65000"/>
              </a:schemeClr>
            </a:gs>
            <a:gs pos="31000">
              <a:schemeClr val="bg1">
                <a:lumMod val="75000"/>
              </a:schemeClr>
            </a:gs>
            <a:gs pos="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9600" smtClean="0">
                <a:solidFill>
                  <a:schemeClr val="bg1"/>
                </a:solidFill>
              </a:rPr>
              <a:t>NEKOČ JE BILO</a:t>
            </a:r>
            <a:endParaRPr lang="sl-SI" sz="960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1.razred-spoznavanje okolja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ČRNE KUHINJE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676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0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954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4" y="38879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1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PREDMETI SO BILI DRUGAČNI</a:t>
            </a:r>
            <a:endParaRPr lang="sl-SI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8692"/>
            <a:ext cx="2750447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3615"/>
            <a:ext cx="3322637" cy="249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9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76" y="944850"/>
            <a:ext cx="229204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1" y="4095096"/>
            <a:ext cx="3249591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6653"/>
            <a:ext cx="2265077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6" y="966788"/>
            <a:ext cx="217674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1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HIŠE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>
                <a:solidFill>
                  <a:schemeClr val="bg1"/>
                </a:solidFill>
              </a:rPr>
              <a:t>H</a:t>
            </a:r>
            <a:r>
              <a:rPr lang="sl-SI" smtClean="0">
                <a:solidFill>
                  <a:schemeClr val="bg1"/>
                </a:solidFill>
              </a:rPr>
              <a:t>iše so bile drugačne.</a:t>
            </a:r>
            <a:endParaRPr lang="sl-SI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715193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0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939636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9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053440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72800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9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20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58271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3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03510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1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NOTRANJOST</a:t>
            </a:r>
            <a:r>
              <a:rPr lang="sl-SI" smtClean="0"/>
              <a:t> </a:t>
            </a:r>
            <a:r>
              <a:rPr lang="sl-SI" smtClean="0">
                <a:solidFill>
                  <a:schemeClr val="bg1"/>
                </a:solidFill>
              </a:rPr>
              <a:t>STARIH HIŠ</a:t>
            </a:r>
            <a:endParaRPr lang="sl-SI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1" y="1196752"/>
            <a:ext cx="3600000" cy="26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4" y="1170528"/>
            <a:ext cx="4248000" cy="3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" y="4163137"/>
            <a:ext cx="3949326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50" y="4464226"/>
            <a:ext cx="3077024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5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Diaprojekcija na zaslonu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NEKOČ JE BILO</vt:lpstr>
      <vt:lpstr>HIŠE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NOTRANJOST STARIH HIŠ</vt:lpstr>
      <vt:lpstr>ČRNE KUHINJE</vt:lpstr>
      <vt:lpstr>PREDMETI SO BILI DRUGAČNI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NEKOČ JE BILO</dc:title>
  <dc:creator>pc</dc:creator>
  <cp:lastModifiedBy>simona</cp:lastModifiedBy>
  <cp:revision>4</cp:revision>
  <dcterms:created xsi:type="dcterms:W3CDTF">2014-04-23T15:50:41Z</dcterms:created>
  <dcterms:modified xsi:type="dcterms:W3CDTF">2017-01-30T18:53:02Z</dcterms:modified>
</cp:coreProperties>
</file>