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57" r:id="rId9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9BBB-C78C-4A95-890C-6285068E01E4}" type="datetimeFigureOut">
              <a:rPr lang="sl-SI" smtClean="0"/>
              <a:t>4. 02. 2020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913C-3966-46DB-875B-1319D08A959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ostbulgaria.com/?p=49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si/url?sa=i&amp;rct=j&amp;q=&amp;esrc=s&amp;source=images&amp;cd=&amp;cad=rja&amp;uact=8&amp;ved=0ahUKEwiz897c7PzKAhXJd5oKHdRSDx4QjRwIBw&amp;url=http%3A%2F%2Fprikol.bigmir.net%2Fview%2F157018%2F&amp;psig=AFQjCNHGwKzvjho10gRYRDC0rpt4nF7_ug&amp;ust=14557315215721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OBLAČILA NEKOČ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ressonline.rs/upload/boxImageData/2014/04/30/208232/srednji%20v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893535" cy="3586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velickovic.wikispaces.com/file/view/1550.jpg/412442858/1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20880" cy="533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81IO-3Pmhd4/TZmojBRIU2I/AAAAAAAAArM/f0cmEU_85as/s1600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048125" cy="5553075"/>
          </a:xfrm>
          <a:prstGeom prst="rect">
            <a:avLst/>
          </a:prstGeom>
          <a:noFill/>
        </p:spPr>
      </p:pic>
      <p:pic>
        <p:nvPicPr>
          <p:cNvPr id="18436" name="Picture 4" descr="http://www.diva.si/img/clanki/ostale/slika_73407ce9fe2dd20e6725325fc666ab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528392" cy="505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vitar.si/wp-content/gallery/novice/bogensperk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832648" cy="6205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lostbulgaria.com/pic3/48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888432" cy="5618212"/>
          </a:xfrm>
          <a:prstGeom prst="rect">
            <a:avLst/>
          </a:prstGeom>
          <a:noFill/>
        </p:spPr>
      </p:pic>
      <p:pic>
        <p:nvPicPr>
          <p:cNvPr id="19460" name="Picture 4" descr="http://bm.img.com.ua/nxs/img/prikol/images/large/8/1/157018_28163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24744"/>
            <a:ext cx="3692971" cy="4607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ladina.si/media/www/slike.old/mladina/zlobe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888432" cy="2779021"/>
          </a:xfrm>
          <a:prstGeom prst="rect">
            <a:avLst/>
          </a:prstGeom>
          <a:noFill/>
        </p:spPr>
      </p:pic>
      <p:pic>
        <p:nvPicPr>
          <p:cNvPr id="20484" name="Picture 4" descr="https://zinkaruc.files.wordpress.com/2016/01/nekoc48d-3.jpg?w=353&amp;h=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68723">
            <a:off x="4440385" y="2986184"/>
            <a:ext cx="4320480" cy="287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aveza.si/slike_z_14/z_14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001764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Office PowerPoint</Application>
  <PresentationFormat>Diaprojekcija na zaslonu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OBLAČILA NEKOČ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OBLAČILA NEKOČ</dc:title>
  <dc:creator>Mojca</dc:creator>
  <cp:lastModifiedBy>Simona</cp:lastModifiedBy>
  <cp:revision>5</cp:revision>
  <cp:lastPrinted>2020-02-04T12:48:13Z</cp:lastPrinted>
  <dcterms:created xsi:type="dcterms:W3CDTF">2016-02-16T17:35:50Z</dcterms:created>
  <dcterms:modified xsi:type="dcterms:W3CDTF">2020-02-04T12:48:21Z</dcterms:modified>
</cp:coreProperties>
</file>