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56" r:id="rId7"/>
    <p:sldId id="260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15.1.2015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raji.eu/PICTURES/podravsko_pomurska/beltinci_crensovci_turnisce_z_okolico/beltinci/park/DSC_7187_beltinci_park_kolo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/>
          <a:stretch/>
        </p:blipFill>
        <p:spPr bwMode="auto">
          <a:xfrm>
            <a:off x="0" y="260648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iskd2s.situla.org/TMS_Podatki/847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14310" r="1132" b="2659"/>
          <a:stretch/>
        </p:blipFill>
        <p:spPr bwMode="auto">
          <a:xfrm>
            <a:off x="-21341" y="927810"/>
            <a:ext cx="9165341" cy="518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2.pticica.com/foto/0000173597_l_0_b3cF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1" y="116632"/>
            <a:ext cx="864425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0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prege-repnik.si/wp-content/uploads/2013/10/k6-1-470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10365"/>
            <a:ext cx="8018114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5cbjrq.blu.livefilestore.com/y1m7osfm2hdHGwaXuPkepEgRDitQxjE5Ho5jmBpwti7ED50GlYarbMJCg9HM3QRpFlYdN1v6FhW7EosXQcMTSI0GDPZ7D4E0WvY1bqtSi_WSi3lUVN0t9VdWlvxlLSpZxFMnPeTY-n4HTJapa1SEgyyTg/koci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057308" cy="68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http://www.dw.de/image/0,,710270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293" cy="67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6ZMX3OPABE8/UJz6ZTThsAI/AAAAAAAAAMc/8iKAH9YOFhc/s1600/Vintage_cars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2" y="0"/>
            <a:ext cx="902844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98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Diaprojekcija na zaslonu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Lili</dc:creator>
  <cp:lastModifiedBy>Lili</cp:lastModifiedBy>
  <cp:revision>4</cp:revision>
  <dcterms:created xsi:type="dcterms:W3CDTF">2015-01-15T16:53:16Z</dcterms:created>
  <dcterms:modified xsi:type="dcterms:W3CDTF">2015-01-15T17:19:46Z</dcterms:modified>
</cp:coreProperties>
</file>