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2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27D0-92FA-49B6-A9F7-796D18CD72D4}" type="datetimeFigureOut">
              <a:rPr lang="sl-SI" smtClean="0"/>
              <a:pPr/>
              <a:t>15.12.2014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04AC-3C20-41CE-B853-604219A0E61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Žogica Nogica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592288" cy="27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84984"/>
            <a:ext cx="1351037" cy="13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45024"/>
            <a:ext cx="2115319" cy="14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06496">
            <a:off x="6973773" y="5358186"/>
            <a:ext cx="1106437" cy="10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196752"/>
            <a:ext cx="246665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2376264" cy="35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024336" cy="40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Slika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22082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92696"/>
            <a:ext cx="2166739" cy="19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518939" cy="6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815355" cy="6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204864"/>
            <a:ext cx="895747" cy="7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36510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589240"/>
            <a:ext cx="947936" cy="8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5373216"/>
            <a:ext cx="1646312" cy="12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166739" cy="19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518939" cy="6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88640"/>
            <a:ext cx="815355" cy="6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36712"/>
            <a:ext cx="895747" cy="7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36510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589240"/>
            <a:ext cx="947936" cy="8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5373216"/>
            <a:ext cx="1646312" cy="12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2420888"/>
            <a:ext cx="1026989" cy="7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166739" cy="19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518939" cy="6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88640"/>
            <a:ext cx="815355" cy="6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36712"/>
            <a:ext cx="895747" cy="7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36510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589240"/>
            <a:ext cx="947936" cy="8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5373216"/>
            <a:ext cx="1646312" cy="12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653136"/>
            <a:ext cx="1026989" cy="7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947936" cy="8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373216"/>
            <a:ext cx="1646312" cy="12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1026989" cy="7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836712"/>
            <a:ext cx="3456384" cy="36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391796" cy="35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1863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2116832" cy="28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110955" cy="37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7776864" cy="21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2484120" cy="18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33676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2304256" cy="154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592288" cy="27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354520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09120"/>
            <a:ext cx="1476008" cy="9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21552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3246859" cy="290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1552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96952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1476008" cy="9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06496">
            <a:off x="3964874" y="4942073"/>
            <a:ext cx="1677169" cy="16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1476008" cy="9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3246859" cy="290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09120"/>
            <a:ext cx="7776864" cy="21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Diaprojekcija na zaslonu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Officeova tema</vt:lpstr>
      <vt:lpstr>Žogica Nogica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Žogica Nogica</dc:title>
  <dc:creator>Katja</dc:creator>
  <cp:lastModifiedBy>Simona</cp:lastModifiedBy>
  <cp:revision>3</cp:revision>
  <dcterms:created xsi:type="dcterms:W3CDTF">2012-12-09T21:18:57Z</dcterms:created>
  <dcterms:modified xsi:type="dcterms:W3CDTF">2014-12-15T13:35:49Z</dcterms:modified>
</cp:coreProperties>
</file>