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6858000" cy="9144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987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3C34-1CA0-45F1-8F40-51C2BAABDBD5}" type="datetimeFigureOut">
              <a:rPr lang="sl-SI" smtClean="0"/>
              <a:t>22. 11. 2017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5E51-0A12-417D-8C8C-BCDBF521C6B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6672" y="1547664"/>
            <a:ext cx="5829300" cy="1960033"/>
          </a:xfrm>
        </p:spPr>
        <p:txBody>
          <a:bodyPr>
            <a:normAutofit/>
          </a:bodyPr>
          <a:lstStyle/>
          <a:p>
            <a:r>
              <a:rPr lang="sl-SI" sz="8000" b="1" dirty="0" smtClean="0">
                <a:solidFill>
                  <a:srgbClr val="C00000"/>
                </a:solidFill>
                <a:latin typeface="Bradley Hand ITC" pitchFamily="66" charset="0"/>
              </a:rPr>
              <a:t>PEDENJPED</a:t>
            </a:r>
            <a:endParaRPr lang="sl-SI" sz="80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80728" y="6372200"/>
            <a:ext cx="4800600" cy="2336800"/>
          </a:xfrm>
        </p:spPr>
        <p:txBody>
          <a:bodyPr/>
          <a:lstStyle/>
          <a:p>
            <a:r>
              <a:rPr lang="sl-SI" b="1" dirty="0" smtClean="0">
                <a:solidFill>
                  <a:schemeClr val="tx2"/>
                </a:solidFill>
                <a:latin typeface="Bradley Hand ITC" pitchFamily="66" charset="0"/>
              </a:rPr>
              <a:t>PESNIK:</a:t>
            </a:r>
          </a:p>
          <a:p>
            <a:r>
              <a:rPr lang="sl-SI" b="1" dirty="0" smtClean="0">
                <a:solidFill>
                  <a:schemeClr val="tx2"/>
                </a:solidFill>
                <a:latin typeface="Bradley Hand ITC" pitchFamily="66" charset="0"/>
              </a:rPr>
              <a:t>NIKO GRAFENAUER</a:t>
            </a:r>
          </a:p>
          <a:p>
            <a:r>
              <a:rPr lang="sl-SI" b="1" dirty="0" smtClean="0">
                <a:solidFill>
                  <a:schemeClr val="tx2"/>
                </a:solidFill>
                <a:latin typeface="Bradley Hand ITC" pitchFamily="66" charset="0"/>
              </a:rPr>
              <a:t>ILUSTRATOR:</a:t>
            </a:r>
            <a:endParaRPr lang="sl-SI" b="1" dirty="0">
              <a:solidFill>
                <a:schemeClr val="tx2"/>
              </a:solidFill>
              <a:latin typeface="Bradley Hand ITC" pitchFamily="66" charset="0"/>
            </a:endParaRPr>
          </a:p>
          <a:p>
            <a:r>
              <a:rPr lang="sl-SI" b="1" dirty="0" smtClean="0">
                <a:solidFill>
                  <a:schemeClr val="tx2"/>
                </a:solidFill>
                <a:latin typeface="Bradley Hand ITC" pitchFamily="66" charset="0"/>
              </a:rPr>
              <a:t>MARJAN MAN</a:t>
            </a:r>
            <a:r>
              <a:rPr lang="sl-SI" sz="2400" dirty="0" smtClean="0">
                <a:solidFill>
                  <a:schemeClr val="tx2"/>
                </a:solidFill>
                <a:latin typeface="Comic Sans MS" pitchFamily="66" charset="0"/>
              </a:rPr>
              <a:t>Č</a:t>
            </a:r>
            <a:r>
              <a:rPr lang="sl-SI" b="1" dirty="0" smtClean="0">
                <a:solidFill>
                  <a:schemeClr val="tx2"/>
                </a:solidFill>
                <a:latin typeface="Bradley Hand ITC" pitchFamily="66" charset="0"/>
              </a:rPr>
              <a:t>EK</a:t>
            </a:r>
            <a:endParaRPr lang="sl-SI" b="1" dirty="0">
              <a:solidFill>
                <a:schemeClr val="tx2"/>
              </a:solidFill>
              <a:latin typeface="Bradley Hand ITC" pitchFamily="66" charset="0"/>
            </a:endParaRPr>
          </a:p>
        </p:txBody>
      </p:sp>
      <p:pic>
        <p:nvPicPr>
          <p:cNvPr id="23554" name="Picture 2" descr="http://www.pozitivke.net/images/articles/Gospodovalnost-Posesivnost-Zavios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896" y="3779912"/>
            <a:ext cx="2023368" cy="176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528"/>
            <a:ext cx="6952771" cy="853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3" y="395536"/>
            <a:ext cx="6841107" cy="874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25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40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0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439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2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592"/>
            <a:ext cx="6858000" cy="702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584"/>
            <a:ext cx="6791308" cy="680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09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</Words>
  <Application>Microsoft Office PowerPoint</Application>
  <PresentationFormat>Diaprojekcija na zaslonu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Bradley Hand ITC</vt:lpstr>
      <vt:lpstr>Calibri</vt:lpstr>
      <vt:lpstr>Comic Sans MS</vt:lpstr>
      <vt:lpstr>Officeova tema</vt:lpstr>
      <vt:lpstr>PEDENJPED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Simona</dc:creator>
  <cp:lastModifiedBy>Simona</cp:lastModifiedBy>
  <cp:revision>7</cp:revision>
  <dcterms:created xsi:type="dcterms:W3CDTF">2015-05-11T12:50:14Z</dcterms:created>
  <dcterms:modified xsi:type="dcterms:W3CDTF">2017-11-22T14:17:18Z</dcterms:modified>
</cp:coreProperties>
</file>