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339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slov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22" name="Podnaslov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Uredite slog podnaslova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6961-CB8C-497C-BDE2-2CB1CFAD9208}" type="datetimeFigureOut">
              <a:rPr lang="sl-SI" smtClean="0"/>
              <a:t>1. 02. 2018</a:t>
            </a:fld>
            <a:endParaRPr lang="sl-SI"/>
          </a:p>
        </p:txBody>
      </p:sp>
      <p:sp>
        <p:nvSpPr>
          <p:cNvPr id="20" name="Ograda no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0" name="Ograda številke diapoz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DDEF-0BF5-43CA-9130-96F156929EC5}" type="slidenum">
              <a:rPr lang="sl-SI" smtClean="0"/>
              <a:t>‹#›</a:t>
            </a:fld>
            <a:endParaRPr lang="sl-SI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6961-CB8C-497C-BDE2-2CB1CFAD9208}" type="datetimeFigureOut">
              <a:rPr lang="sl-SI" smtClean="0"/>
              <a:t>1. 02. 2018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DDEF-0BF5-43CA-9130-96F156929E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6961-CB8C-497C-BDE2-2CB1CFAD9208}" type="datetimeFigureOut">
              <a:rPr lang="sl-SI" smtClean="0"/>
              <a:t>1. 02. 2018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DDEF-0BF5-43CA-9130-96F156929E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6961-CB8C-497C-BDE2-2CB1CFAD9208}" type="datetimeFigureOut">
              <a:rPr lang="sl-SI" smtClean="0"/>
              <a:t>1. 02. 2018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DDEF-0BF5-43CA-9130-96F156929E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6961-CB8C-497C-BDE2-2CB1CFAD9208}" type="datetimeFigureOut">
              <a:rPr lang="sl-SI" smtClean="0"/>
              <a:t>1. 02. 2018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DDEF-0BF5-43CA-9130-96F156929EC5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Pravokot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6961-CB8C-497C-BDE2-2CB1CFAD9208}" type="datetimeFigureOut">
              <a:rPr lang="sl-SI" smtClean="0"/>
              <a:t>1. 02. 2018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DDEF-0BF5-43CA-9130-96F156929E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6961-CB8C-497C-BDE2-2CB1CFAD9208}" type="datetimeFigureOut">
              <a:rPr lang="sl-SI" smtClean="0"/>
              <a:t>1. 02. 2018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DDEF-0BF5-43CA-9130-96F156929E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6961-CB8C-497C-BDE2-2CB1CFAD9208}" type="datetimeFigureOut">
              <a:rPr lang="sl-SI" smtClean="0"/>
              <a:t>1. 02. 2018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DDEF-0BF5-43CA-9130-96F156929E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6961-CB8C-497C-BDE2-2CB1CFAD9208}" type="datetimeFigureOut">
              <a:rPr lang="sl-SI" smtClean="0"/>
              <a:t>1. 02. 2018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DDEF-0BF5-43CA-9130-96F156929EC5}" type="slidenum">
              <a:rPr lang="sl-SI" smtClean="0"/>
              <a:t>‹#›</a:t>
            </a:fld>
            <a:endParaRPr lang="sl-SI"/>
          </a:p>
        </p:txBody>
      </p:sp>
      <p:sp>
        <p:nvSpPr>
          <p:cNvPr id="6" name="Pravokot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6961-CB8C-497C-BDE2-2CB1CFAD9208}" type="datetimeFigureOut">
              <a:rPr lang="sl-SI" smtClean="0"/>
              <a:t>1. 02. 2018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DDEF-0BF5-43CA-9130-96F156929E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6961-CB8C-497C-BDE2-2CB1CFAD9208}" type="datetimeFigureOut">
              <a:rPr lang="sl-SI" smtClean="0"/>
              <a:t>1. 02. 2018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DDEF-0BF5-43CA-9130-96F156929EC5}" type="slidenum">
              <a:rPr lang="sl-SI" smtClean="0"/>
              <a:t>‹#›</a:t>
            </a:fld>
            <a:endParaRPr lang="sl-SI"/>
          </a:p>
        </p:txBody>
      </p:sp>
      <p:sp>
        <p:nvSpPr>
          <p:cNvPr id="8" name="Pravokot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9" name="Diagram poteka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agram poteka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Krof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Ograda naslova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9" name="Ograda besedila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l-SI" smtClean="0"/>
              <a:t>Uredite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4" name="Ograda datum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6F36961-CB8C-497C-BDE2-2CB1CFAD9208}" type="datetimeFigureOut">
              <a:rPr lang="sl-SI" smtClean="0"/>
              <a:t>1. 02. 2018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D2ADDEF-0BF5-43CA-9130-96F156929EC5}" type="slidenum">
              <a:rPr lang="sl-SI" smtClean="0"/>
              <a:t>‹#›</a:t>
            </a:fld>
            <a:endParaRPr lang="sl-SI"/>
          </a:p>
        </p:txBody>
      </p:sp>
      <p:sp>
        <p:nvSpPr>
          <p:cNvPr id="15" name="Pravokot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971600" y="157940"/>
            <a:ext cx="792088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sz="2800" dirty="0" smtClean="0"/>
          </a:p>
          <a:p>
            <a:endParaRPr lang="sl-SI" sz="2800" dirty="0"/>
          </a:p>
          <a:p>
            <a:endParaRPr lang="sl-SI" sz="2800" dirty="0" smtClean="0"/>
          </a:p>
          <a:p>
            <a:endParaRPr lang="sl-SI" sz="2800" dirty="0"/>
          </a:p>
          <a:p>
            <a:pPr algn="ctr"/>
            <a:r>
              <a:rPr lang="sl-SI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OTON ŽUPANČIČ</a:t>
            </a:r>
          </a:p>
          <a:p>
            <a:pPr algn="ctr"/>
            <a:r>
              <a:rPr lang="sl-SI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TUREK </a:t>
            </a:r>
          </a:p>
          <a:p>
            <a:pPr algn="ctr"/>
            <a:endParaRPr lang="sl-SI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sl-SI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sl-SI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sl-SI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25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0"/>
            <a:ext cx="52927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46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j">
  <a:themeElements>
    <a:clrScheme name="Solsticij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j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j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69</TotalTime>
  <Words>3</Words>
  <Application>Microsoft Office PowerPoint</Application>
  <PresentationFormat>Diaprojekcija na zaslonu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7" baseType="lpstr">
      <vt:lpstr>Arial</vt:lpstr>
      <vt:lpstr>Gill Sans MT</vt:lpstr>
      <vt:lpstr>Verdana</vt:lpstr>
      <vt:lpstr>Wingdings 2</vt:lpstr>
      <vt:lpstr>Solsticij</vt:lpstr>
      <vt:lpstr>PowerPointova predstavitev</vt:lpstr>
      <vt:lpstr>PowerPointova predstavitev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nina.cebron@hotmail.com</dc:creator>
  <cp:lastModifiedBy>Simona</cp:lastModifiedBy>
  <cp:revision>5</cp:revision>
  <dcterms:created xsi:type="dcterms:W3CDTF">2015-11-28T18:24:39Z</dcterms:created>
  <dcterms:modified xsi:type="dcterms:W3CDTF">2018-02-01T18:09:20Z</dcterms:modified>
</cp:coreProperties>
</file>