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3" r:id="rId6"/>
    <p:sldId id="267" r:id="rId7"/>
    <p:sldId id="264" r:id="rId8"/>
    <p:sldId id="266" r:id="rId9"/>
    <p:sldId id="265" r:id="rId10"/>
    <p:sldId id="261" r:id="rId11"/>
    <p:sldId id="262" r:id="rId12"/>
    <p:sldId id="270" r:id="rId13"/>
    <p:sldId id="268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408D-BBBE-407F-8064-C2D6EA09C9A0}" type="datetimeFigureOut">
              <a:rPr lang="sl-SI" smtClean="0"/>
              <a:t>6.1.2013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8636-D073-44AF-A04E-E98C9E8B55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408D-BBBE-407F-8064-C2D6EA09C9A0}" type="datetimeFigureOut">
              <a:rPr lang="sl-SI" smtClean="0"/>
              <a:t>6.1.2013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8636-D073-44AF-A04E-E98C9E8B55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408D-BBBE-407F-8064-C2D6EA09C9A0}" type="datetimeFigureOut">
              <a:rPr lang="sl-SI" smtClean="0"/>
              <a:t>6.1.2013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8636-D073-44AF-A04E-E98C9E8B55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408D-BBBE-407F-8064-C2D6EA09C9A0}" type="datetimeFigureOut">
              <a:rPr lang="sl-SI" smtClean="0"/>
              <a:t>6.1.2013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8636-D073-44AF-A04E-E98C9E8B55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408D-BBBE-407F-8064-C2D6EA09C9A0}" type="datetimeFigureOut">
              <a:rPr lang="sl-SI" smtClean="0"/>
              <a:t>6.1.2013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8636-D073-44AF-A04E-E98C9E8B55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408D-BBBE-407F-8064-C2D6EA09C9A0}" type="datetimeFigureOut">
              <a:rPr lang="sl-SI" smtClean="0"/>
              <a:t>6.1.2013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8636-D073-44AF-A04E-E98C9E8B55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408D-BBBE-407F-8064-C2D6EA09C9A0}" type="datetimeFigureOut">
              <a:rPr lang="sl-SI" smtClean="0"/>
              <a:t>6.1.2013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8636-D073-44AF-A04E-E98C9E8B55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408D-BBBE-407F-8064-C2D6EA09C9A0}" type="datetimeFigureOut">
              <a:rPr lang="sl-SI" smtClean="0"/>
              <a:t>6.1.2013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8636-D073-44AF-A04E-E98C9E8B55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408D-BBBE-407F-8064-C2D6EA09C9A0}" type="datetimeFigureOut">
              <a:rPr lang="sl-SI" smtClean="0"/>
              <a:t>6.1.2013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8636-D073-44AF-A04E-E98C9E8B55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408D-BBBE-407F-8064-C2D6EA09C9A0}" type="datetimeFigureOut">
              <a:rPr lang="sl-SI" smtClean="0"/>
              <a:t>6.1.2013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8636-D073-44AF-A04E-E98C9E8B55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408D-BBBE-407F-8064-C2D6EA09C9A0}" type="datetimeFigureOut">
              <a:rPr lang="sl-SI" smtClean="0"/>
              <a:t>6.1.2013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8636-D073-44AF-A04E-E98C9E8B55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D408D-BBBE-407F-8064-C2D6EA09C9A0}" type="datetimeFigureOut">
              <a:rPr lang="sl-SI" smtClean="0"/>
              <a:t>6.1.2013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8636-D073-44AF-A04E-E98C9E8B5555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ZVEZDICA ZASPANKA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538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83298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83298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2123728" y="551723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C000"/>
                </a:solidFill>
                <a:latin typeface="Kristen ITC" pitchFamily="66" charset="0"/>
              </a:rPr>
              <a:t>LJUBA MAMA</a:t>
            </a:r>
            <a:endParaRPr lang="sl-SI" sz="2000" dirty="0">
              <a:solidFill>
                <a:srgbClr val="FFC000"/>
              </a:solidFill>
              <a:latin typeface="Kristen ITC" pitchFamily="66" charset="0"/>
            </a:endParaRPr>
          </a:p>
        </p:txBody>
      </p:sp>
      <p:sp>
        <p:nvSpPr>
          <p:cNvPr id="4" name="Srce 3"/>
          <p:cNvSpPr/>
          <p:nvPr/>
        </p:nvSpPr>
        <p:spPr>
          <a:xfrm>
            <a:off x="6876256" y="3212976"/>
            <a:ext cx="1152128" cy="100811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2" y="260648"/>
            <a:ext cx="9052433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6121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0977"/>
            <a:ext cx="8424936" cy="667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23011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04664"/>
            <a:ext cx="885698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22" y="692696"/>
            <a:ext cx="888367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10136"/>
            <a:ext cx="1475656" cy="221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41" y="476672"/>
            <a:ext cx="8873116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21088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3" y="404664"/>
            <a:ext cx="9089532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</Words>
  <Application>Microsoft Office PowerPoint</Application>
  <PresentationFormat>Diaprojekcija na zaslonu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ZVEZDICA ZASPANKA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ZVEZDICA ZASPANKA</dc:title>
  <dc:creator>Katja</dc:creator>
  <cp:lastModifiedBy>Katja</cp:lastModifiedBy>
  <cp:revision>3</cp:revision>
  <dcterms:created xsi:type="dcterms:W3CDTF">2013-01-06T18:40:10Z</dcterms:created>
  <dcterms:modified xsi:type="dcterms:W3CDTF">2013-01-06T19:04:06Z</dcterms:modified>
</cp:coreProperties>
</file>