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6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890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454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649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25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828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239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80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628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448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494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92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71386-8B2F-4322-A859-2CF4126CDB54}" type="datetimeFigureOut">
              <a:rPr lang="sl-SI" smtClean="0"/>
              <a:t>11. 03. 2018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ADAB8-A704-48A7-9E19-E9C975F742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114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824536" cy="644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5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248472" cy="567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18595" cy="550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32448" cy="5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473278" cy="59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0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7"/>
            <a:ext cx="442156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38" y="489764"/>
            <a:ext cx="4422685" cy="590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2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1" y="332656"/>
            <a:ext cx="431371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5458"/>
          <a:stretch/>
        </p:blipFill>
        <p:spPr bwMode="auto">
          <a:xfrm>
            <a:off x="4788024" y="993306"/>
            <a:ext cx="4134653" cy="522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9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2676"/>
            <a:ext cx="409803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36763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7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99019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641576" cy="619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4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879"/>
            <a:ext cx="425979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2" y="764704"/>
            <a:ext cx="431372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5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68092"/>
            <a:ext cx="4104457" cy="54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38" y="476672"/>
            <a:ext cx="4548276" cy="607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3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49215" cy="580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3"/>
          <a:stretch/>
        </p:blipFill>
        <p:spPr bwMode="auto">
          <a:xfrm>
            <a:off x="4743698" y="980728"/>
            <a:ext cx="406176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1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80"/>
            <a:ext cx="393626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1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233" t="23633" r="20351" b="10449"/>
          <a:stretch>
            <a:fillRect/>
          </a:stretch>
        </p:blipFill>
        <p:spPr bwMode="auto">
          <a:xfrm>
            <a:off x="0" y="571480"/>
            <a:ext cx="904563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57158" y="428604"/>
            <a:ext cx="8429684" cy="5857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642910" y="4643446"/>
            <a:ext cx="2214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dirty="0" smtClean="0"/>
              <a:t>FERDINAND</a:t>
            </a:r>
            <a:endParaRPr lang="sl-SI" sz="26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3143240" y="3143248"/>
            <a:ext cx="2214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dirty="0" smtClean="0"/>
              <a:t>MAMA KRAVA</a:t>
            </a:r>
            <a:endParaRPr lang="sl-SI" sz="26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000728" y="4643446"/>
            <a:ext cx="2786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dirty="0" smtClean="0"/>
              <a:t>BIKCI</a:t>
            </a:r>
            <a:endParaRPr lang="sl-SI" sz="26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786446" y="714356"/>
            <a:ext cx="2928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400" dirty="0" smtClean="0"/>
              <a:t>PETERO MOŽ, KI JE FERDINANDA ODPELJALO</a:t>
            </a:r>
            <a:endParaRPr lang="sl-SI" sz="2400" dirty="0"/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ZALE DEKLICE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PUŠČIČARJI</a:t>
            </a:r>
            <a:endParaRPr lang="sl-SI" sz="2400" dirty="0"/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PIKADOR</a:t>
            </a:r>
            <a:endParaRPr lang="sl-SI" sz="2400" dirty="0"/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MATADOR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288631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Zapiši 3 vprašanja, ki te zelo zanimajo in  jih bi postavil prijatelju.</a:t>
            </a:r>
            <a:endParaRPr lang="sl-SI" dirty="0"/>
          </a:p>
        </p:txBody>
      </p:sp>
      <p:sp>
        <p:nvSpPr>
          <p:cNvPr id="4" name="Elipsa 3"/>
          <p:cNvSpPr/>
          <p:nvPr/>
        </p:nvSpPr>
        <p:spPr>
          <a:xfrm>
            <a:off x="642910" y="1714488"/>
            <a:ext cx="7643866" cy="3714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61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/>
        </p:blipFill>
        <p:spPr bwMode="auto">
          <a:xfrm>
            <a:off x="323528" y="537234"/>
            <a:ext cx="4347476" cy="5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4" y="548680"/>
            <a:ext cx="4330524" cy="57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5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333"/>
            <a:ext cx="4104456" cy="548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179"/>
            <a:ext cx="4278331" cy="571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0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25979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347134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4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8" y="188640"/>
            <a:ext cx="415195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224748" cy="564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2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76464" cy="557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96" y="1196752"/>
            <a:ext cx="4239292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9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4248472" cy="56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33" y="404664"/>
            <a:ext cx="4427984" cy="591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97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1" y="260648"/>
            <a:ext cx="415195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478634" cy="598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3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30</Words>
  <Application>Microsoft Office PowerPoint</Application>
  <PresentationFormat>Diaprojekcija na zaslonu (4:3)</PresentationFormat>
  <Paragraphs>9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Zapiši 3 vprašanja, ki te zelo zanimajo in  jih bi postavil prijatelju.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Marjana</dc:creator>
  <cp:lastModifiedBy>Simona</cp:lastModifiedBy>
  <cp:revision>6</cp:revision>
  <dcterms:created xsi:type="dcterms:W3CDTF">2016-03-13T15:57:26Z</dcterms:created>
  <dcterms:modified xsi:type="dcterms:W3CDTF">2018-03-11T15:11:51Z</dcterms:modified>
</cp:coreProperties>
</file>