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C1CDFA2-EFC4-4F23-8208-E210716530A8}" type="datetimeFigureOut">
              <a:rPr lang="sl-SI" smtClean="0"/>
              <a:t>21. 09. 2017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D3AE74-B6B2-477E-9E16-7AA05700715A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" r="2035"/>
          <a:stretch/>
        </p:blipFill>
        <p:spPr>
          <a:xfrm>
            <a:off x="2195736" y="709301"/>
            <a:ext cx="4726358" cy="586791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331640" y="188640"/>
            <a:ext cx="559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err="1" smtClean="0"/>
              <a:t>Sovica</a:t>
            </a:r>
            <a:r>
              <a:rPr lang="sl-SI" b="1" dirty="0" smtClean="0"/>
              <a:t> </a:t>
            </a:r>
            <a:r>
              <a:rPr lang="sl-SI" b="1" dirty="0" err="1" smtClean="0"/>
              <a:t>oka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411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"/>
          <a:stretch/>
        </p:blipFill>
        <p:spPr>
          <a:xfrm>
            <a:off x="1643727" y="404664"/>
            <a:ext cx="5346734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" b="4492"/>
          <a:stretch/>
        </p:blipFill>
        <p:spPr>
          <a:xfrm flipV="1">
            <a:off x="899874" y="820396"/>
            <a:ext cx="6705883" cy="57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8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b="1571"/>
          <a:stretch/>
        </p:blipFill>
        <p:spPr>
          <a:xfrm rot="10800000">
            <a:off x="950976" y="324740"/>
            <a:ext cx="7124800" cy="63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65" y="332656"/>
            <a:ext cx="5407308" cy="62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6211416" cy="569223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275856" y="33265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                                 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87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42950"/>
            <a:ext cx="77724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b="5586"/>
          <a:stretch/>
        </p:blipFill>
        <p:spPr>
          <a:xfrm rot="10800000">
            <a:off x="1691680" y="1196752"/>
            <a:ext cx="6662174" cy="43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" b="2239"/>
          <a:stretch/>
        </p:blipFill>
        <p:spPr>
          <a:xfrm rot="10800000">
            <a:off x="1767718" y="476673"/>
            <a:ext cx="4658720" cy="56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b="1965"/>
          <a:stretch/>
        </p:blipFill>
        <p:spPr>
          <a:xfrm rot="10800000">
            <a:off x="1718808" y="452926"/>
            <a:ext cx="5340018" cy="60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 r="4783"/>
          <a:stretch/>
        </p:blipFill>
        <p:spPr>
          <a:xfrm>
            <a:off x="1190736" y="675118"/>
            <a:ext cx="5962094" cy="58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karnar">
  <a:themeElements>
    <a:clrScheme name="Lekarna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ekarna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karna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</TotalTime>
  <Words>3</Words>
  <Application>Microsoft Office PowerPoint</Application>
  <PresentationFormat>Diaprojekcija na zaslonu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Book Antiqua</vt:lpstr>
      <vt:lpstr>Century Gothic</vt:lpstr>
      <vt:lpstr>Lekarnar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Ucitelj</dc:creator>
  <cp:lastModifiedBy>Simona</cp:lastModifiedBy>
  <cp:revision>7</cp:revision>
  <dcterms:created xsi:type="dcterms:W3CDTF">2012-04-18T10:35:02Z</dcterms:created>
  <dcterms:modified xsi:type="dcterms:W3CDTF">2017-09-21T18:16:04Z</dcterms:modified>
</cp:coreProperties>
</file>