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4" r:id="rId3"/>
    <p:sldId id="256" r:id="rId4"/>
    <p:sldId id="261" r:id="rId5"/>
    <p:sldId id="257" r:id="rId6"/>
    <p:sldId id="259" r:id="rId7"/>
    <p:sldId id="267" r:id="rId8"/>
    <p:sldId id="260" r:id="rId9"/>
    <p:sldId id="262" r:id="rId10"/>
    <p:sldId id="263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16" name="Ograda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CD3C-69AE-4E7C-875F-B10D67C1C179}" type="datetimeFigureOut">
              <a:rPr lang="sl-SI" smtClean="0"/>
              <a:pPr/>
              <a:t>19. 02. 2018</a:t>
            </a:fld>
            <a:endParaRPr lang="sl-SI"/>
          </a:p>
        </p:txBody>
      </p:sp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5" name="Ograda številke diapoz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DA0B77-6F05-4FD4-9BD1-99F29AEDA88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CD3C-69AE-4E7C-875F-B10D67C1C179}" type="datetimeFigureOut">
              <a:rPr lang="sl-SI" smtClean="0"/>
              <a:pPr/>
              <a:t>19. 02. 2018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0B77-6F05-4FD4-9BD1-99F29AEDA88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CD3C-69AE-4E7C-875F-B10D67C1C179}" type="datetimeFigureOut">
              <a:rPr lang="sl-SI" smtClean="0"/>
              <a:pPr/>
              <a:t>19. 02. 2018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0B77-6F05-4FD4-9BD1-99F29AEDA88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27" name="Ograda vsebin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5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CD3C-69AE-4E7C-875F-B10D67C1C179}" type="datetimeFigureOut">
              <a:rPr lang="sl-SI" smtClean="0"/>
              <a:pPr/>
              <a:t>19. 02. 2018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DA0B77-6F05-4FD4-9BD1-99F29AEDA88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besedil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19" name="Ograda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CD3C-69AE-4E7C-875F-B10D67C1C179}" type="datetimeFigureOut">
              <a:rPr lang="sl-SI" smtClean="0"/>
              <a:pPr/>
              <a:t>19. 02. 2018</a:t>
            </a:fld>
            <a:endParaRPr lang="sl-SI"/>
          </a:p>
        </p:txBody>
      </p:sp>
      <p:sp>
        <p:nvSpPr>
          <p:cNvPr id="11" name="Ograda no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0B77-6F05-4FD4-9BD1-99F29AEDA88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CD3C-69AE-4E7C-875F-B10D67C1C179}" type="datetimeFigureOut">
              <a:rPr lang="sl-SI" smtClean="0"/>
              <a:pPr/>
              <a:t>19. 02. 2018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1" name="Ograda številke diapoz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0B77-6F05-4FD4-9BD1-99F29AEDA88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25" name="Ograda besedil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8" name="Ograda vsebin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CD3C-69AE-4E7C-875F-B10D67C1C179}" type="datetimeFigureOut">
              <a:rPr lang="sl-SI" smtClean="0"/>
              <a:pPr/>
              <a:t>19. 02. 2018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0DA0B77-6F05-4FD4-9BD1-99F29AEDA88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2" name="Ograda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CD3C-69AE-4E7C-875F-B10D67C1C179}" type="datetimeFigureOut">
              <a:rPr lang="sl-SI" smtClean="0"/>
              <a:pPr/>
              <a:t>19. 02. 2018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0B77-6F05-4FD4-9BD1-99F29AEDA88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CD3C-69AE-4E7C-875F-B10D67C1C179}" type="datetimeFigureOut">
              <a:rPr lang="sl-SI" smtClean="0"/>
              <a:pPr/>
              <a:t>19. 02. 2018</a:t>
            </a:fld>
            <a:endParaRPr lang="sl-SI"/>
          </a:p>
        </p:txBody>
      </p:sp>
      <p:sp>
        <p:nvSpPr>
          <p:cNvPr id="24" name="Ograda no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0B77-6F05-4FD4-9BD1-99F29AEDA88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en konek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5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CD3C-69AE-4E7C-875F-B10D67C1C179}" type="datetimeFigureOut">
              <a:rPr lang="sl-SI" smtClean="0"/>
              <a:pPr/>
              <a:t>19. 02. 2018</a:t>
            </a:fld>
            <a:endParaRPr lang="sl-SI"/>
          </a:p>
        </p:txBody>
      </p:sp>
      <p:sp>
        <p:nvSpPr>
          <p:cNvPr id="29" name="Ograda no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0B77-6F05-4FD4-9BD1-99F29AEDA88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grada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CD3C-69AE-4E7C-875F-B10D67C1C179}" type="datetimeFigureOut">
              <a:rPr lang="sl-SI" smtClean="0"/>
              <a:pPr/>
              <a:t>19. 02. 2018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1" name="Ograda številke diapoz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0B77-6F05-4FD4-9BD1-99F29AEDA88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Ograda besedil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1" name="Ograda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9ECD3C-69AE-4E7C-875F-B10D67C1C179}" type="datetimeFigureOut">
              <a:rPr lang="sl-SI" smtClean="0"/>
              <a:pPr/>
              <a:t>19. 02. 2018</a:t>
            </a:fld>
            <a:endParaRPr lang="sl-SI"/>
          </a:p>
        </p:txBody>
      </p:sp>
      <p:sp>
        <p:nvSpPr>
          <p:cNvPr id="28" name="Ograda no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DA0B77-6F05-4FD4-9BD1-99F29AEDA88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en konek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404664"/>
            <a:ext cx="5112568" cy="6249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naslov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339751" y="-1"/>
            <a:ext cx="5112568" cy="67864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2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195736" y="404664"/>
            <a:ext cx="4937941" cy="609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3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339752" y="0"/>
            <a:ext cx="4837586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4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267744" y="0"/>
            <a:ext cx="4725837" cy="6143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5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555776" y="260648"/>
            <a:ext cx="4590119" cy="580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tz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267743" y="332656"/>
            <a:ext cx="4937812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7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339752" y="476672"/>
            <a:ext cx="4897750" cy="6381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8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339752" y="404664"/>
            <a:ext cx="4646920" cy="6057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ovanje">
  <a:themeElements>
    <a:clrScheme name="Po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o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o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</TotalTime>
  <Words>0</Words>
  <Application>Microsoft Office PowerPoint</Application>
  <PresentationFormat>Diaprojekcija na zaslonu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Franklin Gothic Book</vt:lpstr>
      <vt:lpstr>Franklin Gothic Medium</vt:lpstr>
      <vt:lpstr>Wingdings 2</vt:lpstr>
      <vt:lpstr>Potovanje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c9352</dc:creator>
  <cp:lastModifiedBy>Simona</cp:lastModifiedBy>
  <cp:revision>5</cp:revision>
  <dcterms:created xsi:type="dcterms:W3CDTF">2011-12-20T20:19:05Z</dcterms:created>
  <dcterms:modified xsi:type="dcterms:W3CDTF">2018-02-19T13:55:37Z</dcterms:modified>
</cp:coreProperties>
</file>