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2" r:id="rId8"/>
    <p:sldId id="266" r:id="rId9"/>
    <p:sldId id="263" r:id="rId10"/>
    <p:sldId id="267" r:id="rId11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2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4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1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3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2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7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1.m4a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642132-805A-497E-9C84-8D6774339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7F1DA-407F-41FD-AC0F-D9CAD1187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8C980E-E004-4377-81DD-5109F7BCD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7600" y="1371599"/>
            <a:ext cx="3390900" cy="23604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PESEM: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STARKA ZIMA</a:t>
            </a:r>
            <a:endParaRPr lang="en-SI" dirty="0">
              <a:solidFill>
                <a:schemeClr val="bg2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4EDB4F6-F4A7-4FB3-8829-62E09BDF7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7600" y="4114800"/>
            <a:ext cx="3390900" cy="13716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BREDA ŠČEK</a:t>
            </a:r>
            <a:endParaRPr lang="en-SI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2EA54-B7D4-4DE0-9B45-60A246822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0" r="11866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1"/>
    </mc:Choice>
    <mc:Fallback xmlns="">
      <p:transition spd="slow" advTm="79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2360D8-2342-4FD1-A4E2-90E16B4E9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094" y="382772"/>
            <a:ext cx="3199405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>POSKUŠAJ ZAPETI PESEM, TAKO DA …</a:t>
            </a:r>
            <a:endParaRPr lang="en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078C7F-B722-4641-80A7-4AE36921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1116" y="3429000"/>
            <a:ext cx="5077326" cy="2847055"/>
          </a:xfrm>
        </p:spPr>
        <p:txBody>
          <a:bodyPr/>
          <a:lstStyle/>
          <a:p>
            <a:r>
              <a:rPr lang="en-US" dirty="0"/>
              <a:t>POJEŠ V ZMERNEM TEMPU</a:t>
            </a:r>
          </a:p>
          <a:p>
            <a:endParaRPr lang="en-US" dirty="0"/>
          </a:p>
          <a:p>
            <a:r>
              <a:rPr lang="en-US" dirty="0"/>
              <a:t>POJEŠ HITREJE</a:t>
            </a:r>
          </a:p>
          <a:p>
            <a:endParaRPr lang="en-US" dirty="0"/>
          </a:p>
          <a:p>
            <a:r>
              <a:rPr lang="en-US" dirty="0"/>
              <a:t>POJEŠ HITREJE IN TIŠJE</a:t>
            </a:r>
            <a:endParaRPr lang="en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2BD1AA-D770-4C02-BA6F-1A965E73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00" t="23304" r="35500" b="18029"/>
          <a:stretch/>
        </p:blipFill>
        <p:spPr>
          <a:xfrm>
            <a:off x="0" y="100750"/>
            <a:ext cx="5748793" cy="6656499"/>
          </a:xfrm>
          <a:prstGeom prst="rect">
            <a:avLst/>
          </a:prstGeo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A674FF78-398A-4C8E-9DC8-36EC88756A1F}"/>
              </a:ext>
            </a:extLst>
          </p:cNvPr>
          <p:cNvCxnSpPr/>
          <p:nvPr/>
        </p:nvCxnSpPr>
        <p:spPr>
          <a:xfrm flipH="1" flipV="1">
            <a:off x="5358063" y="1692442"/>
            <a:ext cx="1812758" cy="1973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9909627F-059B-48B9-B06F-46C9587E1A88}"/>
              </a:ext>
            </a:extLst>
          </p:cNvPr>
          <p:cNvCxnSpPr/>
          <p:nvPr/>
        </p:nvCxnSpPr>
        <p:spPr>
          <a:xfrm flipH="1" flipV="1">
            <a:off x="5566611" y="3874168"/>
            <a:ext cx="2342147" cy="87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44147074-C794-4E36-B4F2-AA0C2844A417}"/>
              </a:ext>
            </a:extLst>
          </p:cNvPr>
          <p:cNvCxnSpPr/>
          <p:nvPr/>
        </p:nvCxnSpPr>
        <p:spPr>
          <a:xfrm flipH="1">
            <a:off x="5438274" y="5590674"/>
            <a:ext cx="1941095" cy="46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FEF2FF04-6FDF-48DE-A684-20B1DED69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6569" y="24848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360E88-6085-4F50-99A4-D2E0CB85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27" y="2902226"/>
            <a:ext cx="8953169" cy="6428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SNEŽINKE SO ZAMRZNJENI VODNI KRISTALI</a:t>
            </a:r>
            <a:endParaRPr lang="en-SI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Pesem Snežinke | Vrtec Bambi">
            <a:extLst>
              <a:ext uri="{FF2B5EF4-FFF2-40B4-BE49-F238E27FC236}">
                <a16:creationId xmlns:a16="http://schemas.microsoft.com/office/drawing/2014/main" id="{77AF9ACB-0A8C-4A89-B377-292265C5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" y="103192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jekti študentov: Snežinka">
            <a:extLst>
              <a:ext uri="{FF2B5EF4-FFF2-40B4-BE49-F238E27FC236}">
                <a16:creationId xmlns:a16="http://schemas.microsoft.com/office/drawing/2014/main" id="{06548520-FC8F-4774-AFD1-954DA6701D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1" y="103192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VET KNJIGE | SNEŽINKA LED">
            <a:extLst>
              <a:ext uri="{FF2B5EF4-FFF2-40B4-BE49-F238E27FC236}">
                <a16:creationId xmlns:a16="http://schemas.microsoft.com/office/drawing/2014/main" id="{6646DAAD-3F98-43D2-9FEB-A600F127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26" y="122242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izis snežinka, 12 cm, 2 kosa - Tehnične podrobnosti | mimovrste=)">
            <a:extLst>
              <a:ext uri="{FF2B5EF4-FFF2-40B4-BE49-F238E27FC236}">
                <a16:creationId xmlns:a16="http://schemas.microsoft.com/office/drawing/2014/main" id="{D3728C27-0B00-406C-84BF-C4A261F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46" y="103192"/>
            <a:ext cx="42862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KRASEK ZA JELKO SNEŽINKA 18 CM TRANSPARENT - Merkur.si">
            <a:extLst>
              <a:ext uri="{FF2B5EF4-FFF2-40B4-BE49-F238E27FC236}">
                <a16:creationId xmlns:a16="http://schemas.microsoft.com/office/drawing/2014/main" id="{35391B21-0C72-4FC7-9B2E-C30E7605A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b="12500"/>
          <a:stretch/>
        </p:blipFill>
        <p:spPr bwMode="auto">
          <a:xfrm>
            <a:off x="413468" y="3792772"/>
            <a:ext cx="2639832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karna Snežinka v 1.B (21. 12. 2017) – OŠ Franceta Prešerna v Mariboru">
            <a:extLst>
              <a:ext uri="{FF2B5EF4-FFF2-40B4-BE49-F238E27FC236}">
                <a16:creationId xmlns:a16="http://schemas.microsoft.com/office/drawing/2014/main" id="{A5F5D913-6E5A-41B3-8587-62460265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36" y="4518660"/>
            <a:ext cx="6347180" cy="23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. SNEŽINKA SREČE - hoce-slivnica.si">
            <a:extLst>
              <a:ext uri="{FF2B5EF4-FFF2-40B4-BE49-F238E27FC236}">
                <a16:creationId xmlns:a16="http://schemas.microsoft.com/office/drawing/2014/main" id="{99DC73A6-DC6E-432A-8B8D-72619A3C2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7" t="13426" r="-1"/>
          <a:stretch/>
        </p:blipFill>
        <p:spPr bwMode="auto">
          <a:xfrm>
            <a:off x="9183757" y="3792772"/>
            <a:ext cx="2790907" cy="30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"/>
    </mc:Choice>
    <mc:Fallback xmlns="">
      <p:transition spd="slow" advTm="102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360E88-6085-4F50-99A4-D2E0CB85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26" y="2636843"/>
            <a:ext cx="9358685" cy="14512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POSLUŠANJU GLASBE; 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PLES SNEŽINK 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ZAPLEŠI</a:t>
            </a:r>
            <a:endParaRPr lang="en-SI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esem Snežinke | Vrtec Bambi">
            <a:extLst>
              <a:ext uri="{FF2B5EF4-FFF2-40B4-BE49-F238E27FC236}">
                <a16:creationId xmlns:a16="http://schemas.microsoft.com/office/drawing/2014/main" id="{77AF9ACB-0A8C-4A89-B377-292265C5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" y="103192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jekti študentov: Snežinka">
            <a:extLst>
              <a:ext uri="{FF2B5EF4-FFF2-40B4-BE49-F238E27FC236}">
                <a16:creationId xmlns:a16="http://schemas.microsoft.com/office/drawing/2014/main" id="{06548520-FC8F-4774-AFD1-954DA6701D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1" y="103192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VET KNJIGE | SNEŽINKA LED">
            <a:extLst>
              <a:ext uri="{FF2B5EF4-FFF2-40B4-BE49-F238E27FC236}">
                <a16:creationId xmlns:a16="http://schemas.microsoft.com/office/drawing/2014/main" id="{6646DAAD-3F98-43D2-9FEB-A600F127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26" y="122242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izis snežinka, 12 cm, 2 kosa - Tehnične podrobnosti | mimovrste=)">
            <a:extLst>
              <a:ext uri="{FF2B5EF4-FFF2-40B4-BE49-F238E27FC236}">
                <a16:creationId xmlns:a16="http://schemas.microsoft.com/office/drawing/2014/main" id="{D3728C27-0B00-406C-84BF-C4A261F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46" y="103192"/>
            <a:ext cx="42862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KRASEK ZA JELKO SNEŽINKA 18 CM TRANSPARENT - Merkur.si">
            <a:extLst>
              <a:ext uri="{FF2B5EF4-FFF2-40B4-BE49-F238E27FC236}">
                <a16:creationId xmlns:a16="http://schemas.microsoft.com/office/drawing/2014/main" id="{35391B21-0C72-4FC7-9B2E-C30E7605A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b="12500"/>
          <a:stretch/>
        </p:blipFill>
        <p:spPr bwMode="auto">
          <a:xfrm>
            <a:off x="413468" y="3792772"/>
            <a:ext cx="2639832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karna Snežinka v 1.B (21. 12. 2017) – OŠ Franceta Prešerna v Mariboru">
            <a:extLst>
              <a:ext uri="{FF2B5EF4-FFF2-40B4-BE49-F238E27FC236}">
                <a16:creationId xmlns:a16="http://schemas.microsoft.com/office/drawing/2014/main" id="{A5F5D913-6E5A-41B3-8587-62460265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36" y="4518660"/>
            <a:ext cx="6347180" cy="23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. SNEŽINKA SREČE - hoce-slivnica.si">
            <a:extLst>
              <a:ext uri="{FF2B5EF4-FFF2-40B4-BE49-F238E27FC236}">
                <a16:creationId xmlns:a16="http://schemas.microsoft.com/office/drawing/2014/main" id="{99DC73A6-DC6E-432A-8B8D-72619A3C2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7" t="13426" r="-1"/>
          <a:stretch/>
        </p:blipFill>
        <p:spPr bwMode="auto">
          <a:xfrm>
            <a:off x="9183757" y="3792772"/>
            <a:ext cx="2790907" cy="30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4"/>
    </mc:Choice>
    <mc:Fallback xmlns="">
      <p:transition spd="slow" advTm="671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360E88-6085-4F50-99A4-D2E0CB85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26" y="2636843"/>
            <a:ext cx="9358685" cy="14512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POSLUŠANJU GLASBE; 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PLES SNEŽINK 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ZAPLEŠI</a:t>
            </a:r>
            <a:endParaRPr lang="en-SI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esem Snežinke | Vrtec Bambi">
            <a:extLst>
              <a:ext uri="{FF2B5EF4-FFF2-40B4-BE49-F238E27FC236}">
                <a16:creationId xmlns:a16="http://schemas.microsoft.com/office/drawing/2014/main" id="{77AF9ACB-0A8C-4A89-B377-292265C5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" y="103192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jekti študentov: Snežinka">
            <a:extLst>
              <a:ext uri="{FF2B5EF4-FFF2-40B4-BE49-F238E27FC236}">
                <a16:creationId xmlns:a16="http://schemas.microsoft.com/office/drawing/2014/main" id="{06548520-FC8F-4774-AFD1-954DA6701D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1" y="103192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VET KNJIGE | SNEŽINKA LED">
            <a:extLst>
              <a:ext uri="{FF2B5EF4-FFF2-40B4-BE49-F238E27FC236}">
                <a16:creationId xmlns:a16="http://schemas.microsoft.com/office/drawing/2014/main" id="{6646DAAD-3F98-43D2-9FEB-A600F127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26" y="122242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izis snežinka, 12 cm, 2 kosa - Tehnične podrobnosti | mimovrste=)">
            <a:extLst>
              <a:ext uri="{FF2B5EF4-FFF2-40B4-BE49-F238E27FC236}">
                <a16:creationId xmlns:a16="http://schemas.microsoft.com/office/drawing/2014/main" id="{D3728C27-0B00-406C-84BF-C4A261F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46" y="103192"/>
            <a:ext cx="42862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KRASEK ZA JELKO SNEŽINKA 18 CM TRANSPARENT - Merkur.si">
            <a:extLst>
              <a:ext uri="{FF2B5EF4-FFF2-40B4-BE49-F238E27FC236}">
                <a16:creationId xmlns:a16="http://schemas.microsoft.com/office/drawing/2014/main" id="{35391B21-0C72-4FC7-9B2E-C30E7605A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b="12500"/>
          <a:stretch/>
        </p:blipFill>
        <p:spPr bwMode="auto">
          <a:xfrm>
            <a:off x="413468" y="3792772"/>
            <a:ext cx="2639832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karna Snežinka v 1.B (21. 12. 2017) – OŠ Franceta Prešerna v Mariboru">
            <a:extLst>
              <a:ext uri="{FF2B5EF4-FFF2-40B4-BE49-F238E27FC236}">
                <a16:creationId xmlns:a16="http://schemas.microsoft.com/office/drawing/2014/main" id="{A5F5D913-6E5A-41B3-8587-62460265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36" y="4518660"/>
            <a:ext cx="6347180" cy="23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. SNEŽINKA SREČE - hoce-slivnica.si">
            <a:extLst>
              <a:ext uri="{FF2B5EF4-FFF2-40B4-BE49-F238E27FC236}">
                <a16:creationId xmlns:a16="http://schemas.microsoft.com/office/drawing/2014/main" id="{99DC73A6-DC6E-432A-8B8D-72619A3C2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7" t="13426" r="-1"/>
          <a:stretch/>
        </p:blipFill>
        <p:spPr bwMode="auto">
          <a:xfrm>
            <a:off x="9183757" y="3792772"/>
            <a:ext cx="2790907" cy="30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D895135B-3DB6-401F-9C98-AF533BDF4EE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3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5"/>
    </mc:Choice>
    <mc:Fallback xmlns="">
      <p:transition spd="slow" advTm="5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51" objId="3"/>
        <p14:stopEvt time="5229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360E88-6085-4F50-99A4-D2E0CB85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26" y="2636843"/>
            <a:ext cx="9358685" cy="14512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POSLUŠAJ PESEM</a:t>
            </a:r>
            <a:br>
              <a:rPr lang="en-US" dirty="0"/>
            </a:br>
            <a:r>
              <a:rPr lang="en-US" dirty="0"/>
              <a:t>STARKA ZIMA</a:t>
            </a:r>
            <a:endParaRPr lang="en-SI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esem Snežinke | Vrtec Bambi">
            <a:extLst>
              <a:ext uri="{FF2B5EF4-FFF2-40B4-BE49-F238E27FC236}">
                <a16:creationId xmlns:a16="http://schemas.microsoft.com/office/drawing/2014/main" id="{77AF9ACB-0A8C-4A89-B377-292265C5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" y="103192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jekti študentov: Snežinka">
            <a:extLst>
              <a:ext uri="{FF2B5EF4-FFF2-40B4-BE49-F238E27FC236}">
                <a16:creationId xmlns:a16="http://schemas.microsoft.com/office/drawing/2014/main" id="{06548520-FC8F-4774-AFD1-954DA6701D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1" y="103192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VET KNJIGE | SNEŽINKA LED">
            <a:extLst>
              <a:ext uri="{FF2B5EF4-FFF2-40B4-BE49-F238E27FC236}">
                <a16:creationId xmlns:a16="http://schemas.microsoft.com/office/drawing/2014/main" id="{6646DAAD-3F98-43D2-9FEB-A600F127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26" y="122242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izis snežinka, 12 cm, 2 kosa - Tehnične podrobnosti | mimovrste=)">
            <a:extLst>
              <a:ext uri="{FF2B5EF4-FFF2-40B4-BE49-F238E27FC236}">
                <a16:creationId xmlns:a16="http://schemas.microsoft.com/office/drawing/2014/main" id="{D3728C27-0B00-406C-84BF-C4A261F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46" y="103192"/>
            <a:ext cx="42862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KRASEK ZA JELKO SNEŽINKA 18 CM TRANSPARENT - Merkur.si">
            <a:extLst>
              <a:ext uri="{FF2B5EF4-FFF2-40B4-BE49-F238E27FC236}">
                <a16:creationId xmlns:a16="http://schemas.microsoft.com/office/drawing/2014/main" id="{35391B21-0C72-4FC7-9B2E-C30E7605A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b="12500"/>
          <a:stretch/>
        </p:blipFill>
        <p:spPr bwMode="auto">
          <a:xfrm>
            <a:off x="413468" y="3792772"/>
            <a:ext cx="2639832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karna Snežinka v 1.B (21. 12. 2017) – OŠ Franceta Prešerna v Mariboru">
            <a:extLst>
              <a:ext uri="{FF2B5EF4-FFF2-40B4-BE49-F238E27FC236}">
                <a16:creationId xmlns:a16="http://schemas.microsoft.com/office/drawing/2014/main" id="{A5F5D913-6E5A-41B3-8587-62460265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36" y="4518660"/>
            <a:ext cx="6347180" cy="23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. SNEŽINKA SREČE - hoce-slivnica.si">
            <a:extLst>
              <a:ext uri="{FF2B5EF4-FFF2-40B4-BE49-F238E27FC236}">
                <a16:creationId xmlns:a16="http://schemas.microsoft.com/office/drawing/2014/main" id="{99DC73A6-DC6E-432A-8B8D-72619A3C2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7" t="13426" r="-1"/>
          <a:stretch/>
        </p:blipFill>
        <p:spPr bwMode="auto">
          <a:xfrm>
            <a:off x="9183757" y="3792772"/>
            <a:ext cx="2790907" cy="30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2360D8-2342-4FD1-A4E2-90E16B4E9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62" y="964097"/>
            <a:ext cx="3199405" cy="3046228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078C7F-B722-4641-80A7-4AE36921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964" y="4162508"/>
            <a:ext cx="2006710" cy="2057400"/>
          </a:xfrm>
        </p:spPr>
        <p:txBody>
          <a:bodyPr/>
          <a:lstStyle/>
          <a:p>
            <a:endParaRPr lang="en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2BD1AA-D770-4C02-BA6F-1A965E73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00" t="23304" r="35500" b="18029"/>
          <a:stretch/>
        </p:blipFill>
        <p:spPr>
          <a:xfrm>
            <a:off x="3221603" y="100750"/>
            <a:ext cx="5748793" cy="6656499"/>
          </a:xfrm>
          <a:prstGeom prst="rect">
            <a:avLst/>
          </a:prstGeom>
        </p:spPr>
      </p:pic>
      <p:pic>
        <p:nvPicPr>
          <p:cNvPr id="6" name="Picture 6" descr="SVET KNJIGE | SNEŽINKA LED">
            <a:extLst>
              <a:ext uri="{FF2B5EF4-FFF2-40B4-BE49-F238E27FC236}">
                <a16:creationId xmlns:a16="http://schemas.microsoft.com/office/drawing/2014/main" id="{4D0ACA23-71C0-4299-A5A6-AC66AA52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340" y="267886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VET KNJIGE | SNEŽINKA LED">
            <a:extLst>
              <a:ext uri="{FF2B5EF4-FFF2-40B4-BE49-F238E27FC236}">
                <a16:creationId xmlns:a16="http://schemas.microsoft.com/office/drawing/2014/main" id="{63C1F666-E5D9-45E4-9313-39A8596B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4" y="4081545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5905507B-A3E4-4A5E-9428-42FF65EDC0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5393" y="57325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5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2360D8-2342-4FD1-A4E2-90E16B4E9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8326" y="2597315"/>
            <a:ext cx="3514476" cy="803081"/>
          </a:xfrm>
        </p:spPr>
        <p:txBody>
          <a:bodyPr/>
          <a:lstStyle/>
          <a:p>
            <a:r>
              <a:rPr lang="en-US" dirty="0"/>
              <a:t>KO POJEŠ…</a:t>
            </a:r>
            <a:endParaRPr lang="en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078C7F-B722-4641-80A7-4AE36921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3651197"/>
            <a:ext cx="3681454" cy="1439186"/>
          </a:xfrm>
        </p:spPr>
        <p:txBody>
          <a:bodyPr/>
          <a:lstStyle/>
          <a:p>
            <a:r>
              <a:rPr lang="en-US" dirty="0"/>
              <a:t>SE S PRSTOM PREMIKAJ OD SNEŽAKA DO SNEŽAKA</a:t>
            </a:r>
            <a:endParaRPr lang="en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2BD1AA-D770-4C02-BA6F-1A965E73B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00" t="23304" r="35500" b="18029"/>
          <a:stretch/>
        </p:blipFill>
        <p:spPr>
          <a:xfrm>
            <a:off x="113140" y="201501"/>
            <a:ext cx="5748793" cy="6656499"/>
          </a:xfrm>
          <a:prstGeom prst="rect">
            <a:avLst/>
          </a:prstGeom>
        </p:spPr>
      </p:pic>
      <p:pic>
        <p:nvPicPr>
          <p:cNvPr id="6" name="Picture 6" descr="SVET KNJIGE | SNEŽINKA LED">
            <a:extLst>
              <a:ext uri="{FF2B5EF4-FFF2-40B4-BE49-F238E27FC236}">
                <a16:creationId xmlns:a16="http://schemas.microsoft.com/office/drawing/2014/main" id="{4D0ACA23-71C0-4299-A5A6-AC66AA52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340" y="267886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5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2360D8-2342-4FD1-A4E2-90E16B4E9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8326" y="2597315"/>
            <a:ext cx="3514476" cy="803081"/>
          </a:xfrm>
        </p:spPr>
        <p:txBody>
          <a:bodyPr/>
          <a:lstStyle/>
          <a:p>
            <a:r>
              <a:rPr lang="en-US" dirty="0"/>
              <a:t>KO POJEŠ…</a:t>
            </a:r>
            <a:endParaRPr lang="en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078C7F-B722-4641-80A7-4AE36921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3651197"/>
            <a:ext cx="3681454" cy="1439186"/>
          </a:xfrm>
        </p:spPr>
        <p:txBody>
          <a:bodyPr/>
          <a:lstStyle/>
          <a:p>
            <a:r>
              <a:rPr lang="en-US" dirty="0"/>
              <a:t>SE S PRSTOM PREMIKAJ OD SNEŽAKA DO SNEŽAKA</a:t>
            </a:r>
            <a:endParaRPr lang="en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2BD1AA-D770-4C02-BA6F-1A965E73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00" t="23304" r="35500" b="18029"/>
          <a:stretch/>
        </p:blipFill>
        <p:spPr>
          <a:xfrm>
            <a:off x="113140" y="201501"/>
            <a:ext cx="5748793" cy="6656499"/>
          </a:xfrm>
          <a:prstGeom prst="rect">
            <a:avLst/>
          </a:prstGeom>
        </p:spPr>
      </p:pic>
      <p:pic>
        <p:nvPicPr>
          <p:cNvPr id="6" name="Picture 6" descr="SVET KNJIGE | SNEŽINKA LED">
            <a:extLst>
              <a:ext uri="{FF2B5EF4-FFF2-40B4-BE49-F238E27FC236}">
                <a16:creationId xmlns:a16="http://schemas.microsoft.com/office/drawing/2014/main" id="{4D0ACA23-71C0-4299-A5A6-AC66AA52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340" y="267886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19E2110D-4A43-4DF5-9CE4-28338D396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1955" y="5255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2360D8-2342-4FD1-A4E2-90E16B4E9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094" y="382772"/>
            <a:ext cx="3199405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>POSKUŠAJ ZAPETI PESEM, TAKO DA …</a:t>
            </a:r>
            <a:endParaRPr lang="en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078C7F-B722-4641-80A7-4AE36921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1116" y="3429000"/>
            <a:ext cx="5077326" cy="2847055"/>
          </a:xfrm>
        </p:spPr>
        <p:txBody>
          <a:bodyPr/>
          <a:lstStyle/>
          <a:p>
            <a:r>
              <a:rPr lang="en-US" dirty="0"/>
              <a:t>POJEŠ V ZMERNEM TEMPU</a:t>
            </a:r>
          </a:p>
          <a:p>
            <a:endParaRPr lang="en-US" dirty="0"/>
          </a:p>
          <a:p>
            <a:r>
              <a:rPr lang="en-US" dirty="0"/>
              <a:t>POJEŠ HITREJE</a:t>
            </a:r>
          </a:p>
          <a:p>
            <a:endParaRPr lang="en-US" dirty="0"/>
          </a:p>
          <a:p>
            <a:r>
              <a:rPr lang="en-US" dirty="0"/>
              <a:t>POJEŠ HITREJE IN TIŠJE</a:t>
            </a:r>
            <a:endParaRPr lang="en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2BD1AA-D770-4C02-BA6F-1A965E73B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00" t="23304" r="35500" b="18029"/>
          <a:stretch/>
        </p:blipFill>
        <p:spPr>
          <a:xfrm>
            <a:off x="0" y="100750"/>
            <a:ext cx="5748793" cy="6656499"/>
          </a:xfrm>
          <a:prstGeom prst="rect">
            <a:avLst/>
          </a:prstGeo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A674FF78-398A-4C8E-9DC8-36EC88756A1F}"/>
              </a:ext>
            </a:extLst>
          </p:cNvPr>
          <p:cNvCxnSpPr/>
          <p:nvPr/>
        </p:nvCxnSpPr>
        <p:spPr>
          <a:xfrm flipH="1" flipV="1">
            <a:off x="5358063" y="1692442"/>
            <a:ext cx="1812758" cy="1973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9909627F-059B-48B9-B06F-46C9587E1A88}"/>
              </a:ext>
            </a:extLst>
          </p:cNvPr>
          <p:cNvCxnSpPr/>
          <p:nvPr/>
        </p:nvCxnSpPr>
        <p:spPr>
          <a:xfrm flipH="1" flipV="1">
            <a:off x="5566611" y="3874168"/>
            <a:ext cx="2342147" cy="87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44147074-C794-4E36-B4F2-AA0C2844A417}"/>
              </a:ext>
            </a:extLst>
          </p:cNvPr>
          <p:cNvCxnSpPr/>
          <p:nvPr/>
        </p:nvCxnSpPr>
        <p:spPr>
          <a:xfrm flipH="1">
            <a:off x="5438274" y="5590674"/>
            <a:ext cx="1941095" cy="46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040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5291E"/>
      </a:dk2>
      <a:lt2>
        <a:srgbClr val="E2E2E8"/>
      </a:lt2>
      <a:accent1>
        <a:srgbClr val="A9A24E"/>
      </a:accent1>
      <a:accent2>
        <a:srgbClr val="E78929"/>
      </a:accent2>
      <a:accent3>
        <a:srgbClr val="EE796E"/>
      </a:accent3>
      <a:accent4>
        <a:srgbClr val="EB4E81"/>
      </a:accent4>
      <a:accent5>
        <a:srgbClr val="EE6ECE"/>
      </a:accent5>
      <a:accent6>
        <a:srgbClr val="D24EEB"/>
      </a:accent6>
      <a:hlink>
        <a:srgbClr val="696FAE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75</Words>
  <Application>Microsoft Office PowerPoint</Application>
  <PresentationFormat>Širokozaslonsko</PresentationFormat>
  <Paragraphs>22</Paragraphs>
  <Slides>10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Goudy Old Style</vt:lpstr>
      <vt:lpstr>ClassicFrameVTI</vt:lpstr>
      <vt:lpstr>PESEM:  STARKA ZIMA</vt:lpstr>
      <vt:lpstr>SNEŽINKE SO ZAMRZNJENI VODNI KRISTALI</vt:lpstr>
      <vt:lpstr>OB POSLUŠANJU GLASBE;  PLES SNEŽINK  ZAPLEŠI</vt:lpstr>
      <vt:lpstr>OB POSLUŠANJU GLASBE;  PLES SNEŽINK  ZAPLEŠI</vt:lpstr>
      <vt:lpstr>POSLUŠAJ PESEM STARKA ZIMA</vt:lpstr>
      <vt:lpstr>PowerPointova predstavitev</vt:lpstr>
      <vt:lpstr>KO POJEŠ…</vt:lpstr>
      <vt:lpstr>KO POJEŠ…</vt:lpstr>
      <vt:lpstr>POSKUŠAJ ZAPETI PESEM, TAKO DA …</vt:lpstr>
      <vt:lpstr>POSKUŠAJ ZAPETI PESEM, TAKO DA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PESEM:  STARKA ZIMA</dc:title>
  <dc:creator>Mojca Ropoša</dc:creator>
  <cp:lastModifiedBy>Jasna</cp:lastModifiedBy>
  <cp:revision>9</cp:revision>
  <dcterms:created xsi:type="dcterms:W3CDTF">2020-12-13T10:55:22Z</dcterms:created>
  <dcterms:modified xsi:type="dcterms:W3CDTF">2021-01-05T13:59:42Z</dcterms:modified>
</cp:coreProperties>
</file>