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375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197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633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111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270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662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156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830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57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389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AFCE0-C416-4EED-932E-C57C01B04E78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641BA-B535-4339-B368-BC5112B6C5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48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AFCE0-C416-4EED-932E-C57C01B04E78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641BA-B535-4339-B368-BC5112B6C5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99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hyperlink" Target="https://www.lilibi.si/solska-ulica/slovenscina/zgodbe/zvezdica-zaspanka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esthetic background of star and moon illustration image_picture free  download 400283811_lovepik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" y="68455"/>
            <a:ext cx="10981113" cy="653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jeni pravokotnik 2"/>
          <p:cNvSpPr/>
          <p:nvPr/>
        </p:nvSpPr>
        <p:spPr>
          <a:xfrm>
            <a:off x="3557847" y="2547543"/>
            <a:ext cx="4871257" cy="1691948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3715789" y="2668385"/>
            <a:ext cx="44389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SLJ: LUTKOVNA PREDSTAVA </a:t>
            </a:r>
          </a:p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ZVEZDICA ZASPANKA,</a:t>
            </a:r>
          </a:p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PREDOPISMENJEVALNE VAJE</a:t>
            </a:r>
            <a:endParaRPr lang="sl-SI" sz="2800" dirty="0">
              <a:solidFill>
                <a:schemeClr val="bg1"/>
              </a:solidFill>
            </a:endParaRPr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599"/>
    </mc:Choice>
    <mc:Fallback>
      <p:transition spd="slow" advTm="54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esthetic background of star and moon illustration image_picture free  download 400283811_lovepik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" y="68455"/>
            <a:ext cx="10981113" cy="653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jeni pravokotnik 2"/>
          <p:cNvSpPr/>
          <p:nvPr/>
        </p:nvSpPr>
        <p:spPr>
          <a:xfrm>
            <a:off x="1542012" y="2252747"/>
            <a:ext cx="6114009" cy="3474721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/>
          <p:cNvSpPr txBox="1"/>
          <p:nvPr/>
        </p:nvSpPr>
        <p:spPr>
          <a:xfrm>
            <a:off x="1654233" y="2493753"/>
            <a:ext cx="59186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Klikni na povezavi in poglej predstavo:</a:t>
            </a:r>
          </a:p>
          <a:p>
            <a:r>
              <a:rPr lang="sl-SI" dirty="0" smtClean="0">
                <a:solidFill>
                  <a:schemeClr val="bg1"/>
                </a:solidFill>
                <a:hlinkClick r:id="rId5"/>
              </a:rPr>
              <a:t>ZVEZDICA ZASPANKA</a:t>
            </a:r>
            <a:endParaRPr lang="sl-SI" dirty="0" smtClean="0">
              <a:solidFill>
                <a:schemeClr val="bg1"/>
              </a:solidFill>
            </a:endParaRPr>
          </a:p>
          <a:p>
            <a:r>
              <a:rPr lang="sl-SI" dirty="0">
                <a:solidFill>
                  <a:schemeClr val="bg1"/>
                </a:solidFill>
              </a:rPr>
              <a:t>V</a:t>
            </a:r>
            <a:r>
              <a:rPr lang="sl-SI" dirty="0" smtClean="0">
                <a:solidFill>
                  <a:schemeClr val="bg1"/>
                </a:solidFill>
              </a:rPr>
              <a:t> zvezek SLJ napiši naslov </a:t>
            </a:r>
            <a:r>
              <a:rPr lang="sl-SI" u="sng" dirty="0">
                <a:solidFill>
                  <a:schemeClr val="bg1"/>
                </a:solidFill>
              </a:rPr>
              <a:t>Frane </a:t>
            </a:r>
            <a:r>
              <a:rPr lang="sl-SI" u="sng" dirty="0" smtClean="0">
                <a:solidFill>
                  <a:schemeClr val="bg1"/>
                </a:solidFill>
              </a:rPr>
              <a:t>Milčinski: ZVEZDICA ZASPANKA</a:t>
            </a:r>
            <a:r>
              <a:rPr lang="sl-SI" dirty="0" smtClean="0">
                <a:solidFill>
                  <a:schemeClr val="bg1"/>
                </a:solidFill>
              </a:rPr>
              <a:t> in odgovori na vprašanja:</a:t>
            </a:r>
          </a:p>
          <a:p>
            <a:endParaRPr lang="sl-SI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l-SI" dirty="0" smtClean="0">
                <a:solidFill>
                  <a:schemeClr val="bg1"/>
                </a:solidFill>
              </a:rPr>
              <a:t>Kako si se počutil/a med gledanjem lutkovne predstave?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 smtClean="0">
                <a:solidFill>
                  <a:schemeClr val="bg1"/>
                </a:solidFill>
              </a:rPr>
              <a:t>Katere književne osebe nastopajo v predstavi?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 smtClean="0">
                <a:solidFill>
                  <a:schemeClr val="bg1"/>
                </a:solidFill>
              </a:rPr>
              <a:t>Kateri del predstave ti je bil najbolj všeč?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 smtClean="0">
                <a:solidFill>
                  <a:schemeClr val="bg1"/>
                </a:solidFill>
              </a:rPr>
              <a:t>Ilustriraj odlomek. </a:t>
            </a:r>
          </a:p>
          <a:p>
            <a:endParaRPr lang="sl-SI" dirty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</a:rPr>
              <a:t>(Zapis z ilustracijo mi </a:t>
            </a:r>
            <a:r>
              <a:rPr lang="sl-SI" dirty="0" smtClean="0">
                <a:solidFill>
                  <a:schemeClr val="bg1"/>
                </a:solidFill>
              </a:rPr>
              <a:t>prosim</a:t>
            </a:r>
            <a:r>
              <a:rPr lang="sl-SI" dirty="0" smtClean="0">
                <a:solidFill>
                  <a:schemeClr val="bg1"/>
                </a:solidFill>
              </a:rPr>
              <a:t> pošlji.)</a:t>
            </a:r>
          </a:p>
          <a:p>
            <a:pPr marL="342900" indent="-342900">
              <a:buFont typeface="+mj-lt"/>
              <a:buAutoNum type="arabicPeriod"/>
            </a:pPr>
            <a:endParaRPr lang="sl-SI" dirty="0" smtClean="0">
              <a:solidFill>
                <a:schemeClr val="bg1"/>
              </a:solidFill>
            </a:endParaRP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2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52"/>
    </mc:Choice>
    <mc:Fallback>
      <p:transition spd="slow" advTm="42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esthetic background of star and moon illustration image_picture free  download 400283811_lovepik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" y="68455"/>
            <a:ext cx="10981113" cy="653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jeni pravokotnik 2"/>
          <p:cNvSpPr/>
          <p:nvPr/>
        </p:nvSpPr>
        <p:spPr>
          <a:xfrm>
            <a:off x="955964" y="2047495"/>
            <a:ext cx="5133108" cy="600107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PRERIŠI VZORCE V ZVEZEK SLJ. NADALJUJ, KJER SI V PETEK  ZAKLJUČIL/A: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l="20742" t="1811" r="20739" b="9115"/>
          <a:stretch/>
        </p:blipFill>
        <p:spPr>
          <a:xfrm>
            <a:off x="3148338" y="2647602"/>
            <a:ext cx="4466120" cy="3823854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2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306"/>
    </mc:Choice>
    <mc:Fallback>
      <p:transition spd="slow" advTm="67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83</Words>
  <Application>Microsoft Office PowerPoint</Application>
  <PresentationFormat>Širokozaslonsko</PresentationFormat>
  <Paragraphs>14</Paragraphs>
  <Slides>3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Jasna</dc:creator>
  <cp:lastModifiedBy>Jasna</cp:lastModifiedBy>
  <cp:revision>6</cp:revision>
  <dcterms:created xsi:type="dcterms:W3CDTF">2021-01-10T20:37:21Z</dcterms:created>
  <dcterms:modified xsi:type="dcterms:W3CDTF">2021-01-10T21:31:58Z</dcterms:modified>
</cp:coreProperties>
</file>