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Danes si vzemite čas za sorodnike in prijate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" y="455932"/>
            <a:ext cx="9994266" cy="59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435340" y="656705"/>
            <a:ext cx="630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2. C V PETEK, 2. 4. 2021</a:t>
            </a:r>
          </a:p>
          <a:p>
            <a:r>
              <a:rPr lang="sl-SI" sz="2400" b="1" dirty="0" smtClean="0">
                <a:solidFill>
                  <a:schemeClr val="bg1"/>
                </a:solidFill>
              </a:rPr>
              <a:t>LUM: IZDELEK ZA VELIKO NOČ</a:t>
            </a:r>
          </a:p>
          <a:p>
            <a:r>
              <a:rPr lang="sl-SI" sz="2400" b="1" dirty="0" smtClean="0">
                <a:solidFill>
                  <a:schemeClr val="bg1"/>
                </a:solidFill>
              </a:rPr>
              <a:t>SLJ: JEŽ</a:t>
            </a:r>
          </a:p>
          <a:p>
            <a:r>
              <a:rPr lang="sl-SI" sz="2400" b="1" dirty="0" smtClean="0">
                <a:solidFill>
                  <a:schemeClr val="bg1"/>
                </a:solidFill>
              </a:rPr>
              <a:t>MAT: DENAR</a:t>
            </a:r>
            <a:endParaRPr lang="sl-S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6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474" t="16082" r="15265" b="18952"/>
          <a:stretch/>
        </p:blipFill>
        <p:spPr>
          <a:xfrm>
            <a:off x="889462" y="864524"/>
            <a:ext cx="6708026" cy="428105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389120" y="4073236"/>
            <a:ext cx="355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(NAJ TI PRI DOLŽINI DRŽALA MALO POMAGAJO STARŠI)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 b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05" y="3808845"/>
            <a:ext cx="2259041" cy="22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889462" y="532015"/>
            <a:ext cx="24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bg1"/>
                </a:solidFill>
              </a:rPr>
              <a:t>LIKOVNA UMETNOST: </a:t>
            </a:r>
            <a:endParaRPr lang="sl-SI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6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326" t="16084" r="18002" b="5344"/>
          <a:stretch/>
        </p:blipFill>
        <p:spPr>
          <a:xfrm>
            <a:off x="881148" y="931026"/>
            <a:ext cx="5943601" cy="4804757"/>
          </a:xfrm>
          <a:prstGeom prst="rect">
            <a:avLst/>
          </a:prstGeom>
        </p:spPr>
      </p:pic>
      <p:pic>
        <p:nvPicPr>
          <p:cNvPr id="4098" name="Picture 2" descr="peeking b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00" y="260113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2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982" t="15436" r="23717" b="5429"/>
          <a:stretch/>
        </p:blipFill>
        <p:spPr>
          <a:xfrm>
            <a:off x="1596043" y="1421478"/>
            <a:ext cx="4879571" cy="440574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529542" y="922714"/>
            <a:ext cx="850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ŠE NEKAJ IDEJ ZA VELIKO NOČ, ZA PRVE TRI POTREBUJEŠ ŠKATLO ZA JAJCA.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ir hugs b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49" y="3410239"/>
            <a:ext cx="2416983" cy="24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700058" y="1662544"/>
            <a:ext cx="503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VELIKO VESELJA IN USPEHA PRI USTVARJANJU. VESELA BOM KAKŠNE SLIČICE.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9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30652" t="833" r="30552" b="3394"/>
          <a:stretch/>
        </p:blipFill>
        <p:spPr>
          <a:xfrm>
            <a:off x="211666" y="127000"/>
            <a:ext cx="4792134" cy="665436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503333" y="1032933"/>
            <a:ext cx="490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bg1"/>
                </a:solidFill>
              </a:rPr>
              <a:t>SLJ: 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V </a:t>
            </a:r>
            <a:r>
              <a:rPr lang="sl-SI" dirty="0" smtClean="0">
                <a:solidFill>
                  <a:schemeClr val="bg1"/>
                </a:solidFill>
              </a:rPr>
              <a:t>sredo smo poslušali neumetnostno besedilo o medvedu, danes pa boste samostojno prebrali besedilo: OPIS JEŽA.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Pri podčrtovanju bodite pozorni, da natančno sledite navodilom-ponekod podčrtate le BESEDO, ponekod pa celotno POVED!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Rešitve si bomo skupaj preverili v šoli.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Če želiš, je nekaj opisov živali na lilibi.si-klikneš na pikapolonico zgoraj-seveda v DZ na računalniku. Veliko veselja ob delu!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649" t="504" r="30723" b="2984"/>
          <a:stretch/>
        </p:blipFill>
        <p:spPr>
          <a:xfrm>
            <a:off x="315882" y="157943"/>
            <a:ext cx="4613565" cy="64839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30419" t="730" r="30979" b="3542"/>
          <a:stretch/>
        </p:blipFill>
        <p:spPr>
          <a:xfrm>
            <a:off x="7299414" y="157943"/>
            <a:ext cx="4660908" cy="650163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104015" y="706582"/>
            <a:ext cx="19701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bg1"/>
                </a:solidFill>
              </a:rPr>
              <a:t>MAT: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Nadaljuješ </a:t>
            </a:r>
            <a:r>
              <a:rPr lang="sl-SI" dirty="0" smtClean="0">
                <a:solidFill>
                  <a:schemeClr val="bg1"/>
                </a:solidFill>
              </a:rPr>
              <a:t>z delom v MAT DZ/81, 82.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Poigraj se z denarjem, če imaš pri teh nalogah še težave, samostojno nastavljaj različne zneske, kot smo to delali v šoli v sredo.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Jaz verjamem, da ti bo uspelo!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463040" y="1163782"/>
            <a:ext cx="9252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ŽELIM TI LEP PODALJŠAN-PRAZNIČNI VIKEND. ČIM VEČ POMAGAJ STARŠEM IN NE POZABI NA GIBANJE. </a:t>
            </a:r>
          </a:p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OBJEM DO TORKA.</a:t>
            </a:r>
          </a:p>
          <a:p>
            <a:pPr algn="ctr"/>
            <a:endParaRPr lang="sl-SI" sz="3600" dirty="0" smtClean="0">
              <a:solidFill>
                <a:schemeClr val="bg1"/>
              </a:solidFill>
            </a:endParaRPr>
          </a:p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TVOJA</a:t>
            </a:r>
            <a:r>
              <a:rPr lang="sl-SI" sz="3600" dirty="0" smtClean="0">
                <a:solidFill>
                  <a:schemeClr val="bg1"/>
                </a:solidFill>
              </a:rPr>
              <a:t> </a:t>
            </a:r>
            <a:r>
              <a:rPr lang="sl-SI" sz="3600" dirty="0" smtClean="0">
                <a:solidFill>
                  <a:schemeClr val="bg1"/>
                </a:solidFill>
              </a:rPr>
              <a:t>UČITELJICA JASNA</a:t>
            </a:r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5" name="AutoShape 4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6" name="Picture 2" descr="heart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62" y="3409834"/>
            <a:ext cx="2791056" cy="27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3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Ionska sejna soba(3)</Template>
  <TotalTime>36</TotalTime>
  <Words>201</Words>
  <Application>Microsoft Office PowerPoint</Application>
  <PresentationFormat>Širokozaslonsko</PresentationFormat>
  <Paragraphs>25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Naelektrena sejna soba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Jasna</dc:creator>
  <cp:lastModifiedBy>Jasna</cp:lastModifiedBy>
  <cp:revision>5</cp:revision>
  <dcterms:created xsi:type="dcterms:W3CDTF">2021-04-01T15:48:03Z</dcterms:created>
  <dcterms:modified xsi:type="dcterms:W3CDTF">2021-04-01T20:25:38Z</dcterms:modified>
</cp:coreProperties>
</file>