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na" initials="J" lastIdx="1" clrIdx="0">
    <p:extLst>
      <p:ext uri="{19B8F6BF-5375-455C-9EA6-DF929625EA0E}">
        <p15:presenceInfo xmlns:p15="http://schemas.microsoft.com/office/powerpoint/2012/main" userId="Jas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gmlaclb3K2o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EBb5_8N0u40&amp;t=6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ws_D5nXOAJg" TargetMode="External"/><Relationship Id="rId4" Type="http://schemas.openxmlformats.org/officeDocument/2006/relationships/hyperlink" Target="https://www.youtube.com/watch?v=kVm5k99PnB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lio.rokus-klett.si/?credit=LBNP2MAT2_SDZ&amp;pages=82-83" TargetMode="External"/><Relationship Id="rId2" Type="http://schemas.openxmlformats.org/officeDocument/2006/relationships/hyperlink" Target="https://www.lilibi.si/solska-ulica/matematika/merim/den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si-7dkuGI" TargetMode="External"/><Relationship Id="rId2" Type="http://schemas.openxmlformats.org/officeDocument/2006/relationships/hyperlink" Target="https://www.youtube.com/watch?v=G14oBxYVhl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SPO: RAZVOJ ŽIVALI, PONOVIM</a:t>
            </a:r>
            <a:b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tx2">
                    <a:lumMod val="75000"/>
                  </a:schemeClr>
                </a:solidFill>
              </a:rPr>
              <a:t>MAT: PONOVIM IN ZBIRAM SONČKE</a:t>
            </a:r>
            <a:endParaRPr lang="sl-SI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2. C V TOREK, 6. 4. 2021</a:t>
            </a:r>
            <a:endParaRPr lang="sl-SI" dirty="0"/>
          </a:p>
        </p:txBody>
      </p:sp>
      <p:pic>
        <p:nvPicPr>
          <p:cNvPr id="1028" name="Picture 4" descr="leaf umbr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3191337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60909" y="914400"/>
            <a:ext cx="89996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Lepo pozdravljeni. Pri SPO zaključujemo poglavje o pomladi z razvojem nekaterih živali. Pa si najprej oglej posnetke, da boš videl/a za katere živali gre (klikni na spodnjo povezavo):</a:t>
            </a:r>
          </a:p>
          <a:p>
            <a:endParaRPr lang="sl-SI" dirty="0"/>
          </a:p>
          <a:p>
            <a:r>
              <a:rPr lang="sl-SI" u="sng" dirty="0">
                <a:hlinkClick r:id="rId2"/>
              </a:rPr>
              <a:t>https://www.youtube.com/watch?v=EBb5_8N0u40&amp;t=6s</a:t>
            </a:r>
            <a:r>
              <a:rPr lang="sl-SI" dirty="0"/>
              <a:t> </a:t>
            </a:r>
          </a:p>
          <a:p>
            <a:endParaRPr lang="sl-SI" dirty="0" smtClean="0"/>
          </a:p>
          <a:p>
            <a:r>
              <a:rPr lang="sl-SI" dirty="0" smtClean="0"/>
              <a:t>Sedaj že veš, da bomo podrobneje pogledali razvoj žabe:</a:t>
            </a:r>
          </a:p>
          <a:p>
            <a:endParaRPr lang="sl-SI" dirty="0" smtClean="0"/>
          </a:p>
          <a:p>
            <a:r>
              <a:rPr lang="sl-SI" u="sng" dirty="0">
                <a:hlinkClick r:id="rId3"/>
              </a:rPr>
              <a:t>https://www.youtube.com/watch?v=gmlaclb3K2o</a:t>
            </a:r>
            <a:r>
              <a:rPr lang="sl-SI" dirty="0"/>
              <a:t>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/>
              <a:t>In metulja:</a:t>
            </a:r>
          </a:p>
          <a:p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www.youtube.com/watch?v=kVm5k99PnBk</a:t>
            </a:r>
            <a:r>
              <a:rPr lang="sl-SI" dirty="0" smtClean="0"/>
              <a:t> </a:t>
            </a:r>
          </a:p>
          <a:p>
            <a:endParaRPr lang="sl-SI" dirty="0"/>
          </a:p>
          <a:p>
            <a:r>
              <a:rPr lang="sl-SI" dirty="0" smtClean="0"/>
              <a:t>Zanimiva pa je tudi pikapolonica (število pik nima nič opraviti z njihovo starostjo, temveč vrsto, poznamo več kot 5000 vrst pikapolonic):</a:t>
            </a:r>
          </a:p>
          <a:p>
            <a:endParaRPr lang="sl-SI" dirty="0"/>
          </a:p>
          <a:p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www.youtube.com/watch?v=ws_D5nXOAJg</a:t>
            </a:r>
            <a:r>
              <a:rPr lang="sl-SI" dirty="0" smtClean="0"/>
              <a:t> </a:t>
            </a:r>
            <a:endParaRPr lang="sl-SI" dirty="0"/>
          </a:p>
          <a:p>
            <a:endParaRPr lang="sl-SI" dirty="0"/>
          </a:p>
        </p:txBody>
      </p:sp>
      <p:pic>
        <p:nvPicPr>
          <p:cNvPr id="4098" name="Picture 2" descr="riding a ladybu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41" y="4623163"/>
            <a:ext cx="2185102" cy="21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af umbrel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323" y="0"/>
            <a:ext cx="1934678" cy="19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utterfly catc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71" y="2439872"/>
            <a:ext cx="1944470" cy="19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5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0539" t="1063" r="30515" b="2883"/>
          <a:stretch/>
        </p:blipFill>
        <p:spPr>
          <a:xfrm>
            <a:off x="640080" y="307572"/>
            <a:ext cx="4463934" cy="619298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226002" y="166255"/>
            <a:ext cx="23940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Najprej poglej posnetke razvoja žabe ter razvoj človeka, nekaj živali, metulja in žabe (povezave pri navodilih), nato pa reši naloge v DZ/69 ter DZ/70.</a:t>
            </a:r>
          </a:p>
          <a:p>
            <a:endParaRPr lang="sl-SI" dirty="0"/>
          </a:p>
          <a:p>
            <a:r>
              <a:rPr lang="sl-SI" dirty="0" smtClean="0"/>
              <a:t>Semena, gomolj, potaknjenec ter čebulico, ki smo jih posejali/posadili v šoli, pa si bomo pogledali v četrtek na zoom uri. Doma jih pridno zalivam.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30917" t="411" r="30784" b="3327"/>
          <a:stretch/>
        </p:blipFill>
        <p:spPr>
          <a:xfrm>
            <a:off x="7705898" y="307572"/>
            <a:ext cx="4384041" cy="6198216"/>
          </a:xfrm>
          <a:prstGeom prst="rect">
            <a:avLst/>
          </a:prstGeom>
        </p:spPr>
      </p:pic>
      <p:pic>
        <p:nvPicPr>
          <p:cNvPr id="2052" name="Picture 4" descr="watering pl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55" y="5053651"/>
            <a:ext cx="1808122" cy="180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2312290" y="-18413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SPOZNAVANJE OKOLJA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11521440" y="166255"/>
            <a:ext cx="654330" cy="8811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valni oblaček 7"/>
          <p:cNvSpPr/>
          <p:nvPr/>
        </p:nvSpPr>
        <p:spPr>
          <a:xfrm>
            <a:off x="9825645" y="0"/>
            <a:ext cx="1311184" cy="904775"/>
          </a:xfrm>
          <a:prstGeom prst="wedgeEllipseCallout">
            <a:avLst>
              <a:gd name="adj1" fmla="val 98428"/>
              <a:gd name="adj2" fmla="val 18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9825644" y="166253"/>
            <a:ext cx="139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smtClean="0">
                <a:solidFill>
                  <a:srgbClr val="FF0000"/>
                </a:solidFill>
              </a:rPr>
              <a:t>INTERAKTIVNE NALOGE</a:t>
            </a:r>
            <a:endParaRPr lang="sl-SI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1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794371" y="327259"/>
            <a:ext cx="2868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MATEMATIKA:</a:t>
            </a:r>
            <a:r>
              <a:rPr lang="sl-SI" dirty="0" smtClean="0"/>
              <a:t> </a:t>
            </a:r>
          </a:p>
          <a:p>
            <a:r>
              <a:rPr lang="sl-SI" dirty="0" smtClean="0"/>
              <a:t>Naloge </a:t>
            </a:r>
            <a:r>
              <a:rPr lang="sl-SI" dirty="0" smtClean="0"/>
              <a:t>na lilibi.si za vajo: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www.lilibi.si/solska-ulica/matematika/merim/denar</a:t>
            </a:r>
            <a:endParaRPr lang="sl-SI" dirty="0" smtClean="0"/>
          </a:p>
          <a:p>
            <a:r>
              <a:rPr lang="sl-SI" dirty="0" smtClean="0"/>
              <a:t>In </a:t>
            </a:r>
          </a:p>
          <a:p>
            <a:r>
              <a:rPr lang="sl-SI" dirty="0">
                <a:hlinkClick r:id="rId3"/>
              </a:rPr>
              <a:t>https://folio.rokus-klett.si/?</a:t>
            </a:r>
            <a:r>
              <a:rPr lang="sl-SI" dirty="0" smtClean="0">
                <a:hlinkClick r:id="rId3"/>
              </a:rPr>
              <a:t>credit=LBNP2MAT2_SDZ&amp;pages=82-83</a:t>
            </a:r>
            <a:r>
              <a:rPr lang="sl-SI" dirty="0" smtClean="0"/>
              <a:t> </a:t>
            </a:r>
          </a:p>
          <a:p>
            <a:endParaRPr lang="sl-SI" dirty="0"/>
          </a:p>
          <a:p>
            <a:r>
              <a:rPr lang="sl-SI" dirty="0" smtClean="0"/>
              <a:t>SAMOSTOJNO rešiš zadnji dve strani MAT DZ.</a:t>
            </a:r>
          </a:p>
          <a:p>
            <a:r>
              <a:rPr lang="sl-SI" dirty="0" smtClean="0"/>
              <a:t>Pri reševanju ne pozabi zapisati merskih enot! </a:t>
            </a:r>
          </a:p>
          <a:p>
            <a:r>
              <a:rPr lang="sl-SI" dirty="0" smtClean="0"/>
              <a:t>V četrtek na zoom uri bomo pregledali rešitve.</a:t>
            </a:r>
          </a:p>
          <a:p>
            <a:endParaRPr lang="sl-SI" dirty="0"/>
          </a:p>
          <a:p>
            <a:r>
              <a:rPr lang="sl-SI" dirty="0" smtClean="0"/>
              <a:t>In to je za danes vse. Hitro ven na sveži zrak, pa toplo se obleci!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4"/>
          <a:srcRect l="30816" t="-565" r="30948" b="3198"/>
          <a:stretch/>
        </p:blipFill>
        <p:spPr>
          <a:xfrm>
            <a:off x="223015" y="115503"/>
            <a:ext cx="4522240" cy="647780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30873" t="856" r="30781" b="3203"/>
          <a:stretch/>
        </p:blipFill>
        <p:spPr>
          <a:xfrm>
            <a:off x="7631349" y="174740"/>
            <a:ext cx="4560651" cy="6418565"/>
          </a:xfrm>
          <a:prstGeom prst="rect">
            <a:avLst/>
          </a:prstGeom>
        </p:spPr>
      </p:pic>
      <p:pic>
        <p:nvPicPr>
          <p:cNvPr id="3074" name="Picture 2" descr="check b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39" y="5191840"/>
            <a:ext cx="1666160" cy="16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30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06982" y="1028655"/>
            <a:ext cx="8071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ŠPORT:</a:t>
            </a:r>
          </a:p>
          <a:p>
            <a:r>
              <a:rPr lang="sl-SI" dirty="0" smtClean="0"/>
              <a:t>Izberi eno izmed aktivnosti:</a:t>
            </a:r>
          </a:p>
          <a:p>
            <a:endParaRPr lang="sl-SI" dirty="0" smtClean="0"/>
          </a:p>
          <a:p>
            <a:r>
              <a:rPr lang="sl-SI" dirty="0" smtClean="0"/>
              <a:t>Pomladni ples: </a:t>
            </a:r>
          </a:p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www.youtube.com/watch?v=G14oBxYVhlY</a:t>
            </a:r>
            <a:r>
              <a:rPr lang="sl-SI" dirty="0" smtClean="0"/>
              <a:t> </a:t>
            </a:r>
          </a:p>
          <a:p>
            <a:endParaRPr lang="sl-SI" dirty="0"/>
          </a:p>
          <a:p>
            <a:r>
              <a:rPr lang="sl-SI" dirty="0" smtClean="0"/>
              <a:t>Vaje za moč za celo telo: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www.youtube.com/watch?v=Lqsi-7dkuGI</a:t>
            </a:r>
            <a:r>
              <a:rPr lang="sl-SI" dirty="0" smtClean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026" name="Picture 2" descr="leg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33" y="285051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ing a breakdance move called the freeze with boombox in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94" y="-31605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08982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46</TotalTime>
  <Words>247</Words>
  <Application>Microsoft Office PowerPoint</Application>
  <PresentationFormat>Širokozaslonsko</PresentationFormat>
  <Paragraphs>40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Tw Cen MT</vt:lpstr>
      <vt:lpstr>Kapljica</vt:lpstr>
      <vt:lpstr>SPO: RAZVOJ ŽIVALI, PONOVIM MAT: PONOVIM IN ZBIRAM SONČKE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SPO: RAZVOJ ŽIVALI, PONOVIM MAT: PONOVIM IN ZBIRAM SONČKE</dc:title>
  <dc:creator>Jasna</dc:creator>
  <cp:lastModifiedBy>Jasna</cp:lastModifiedBy>
  <cp:revision>7</cp:revision>
  <dcterms:created xsi:type="dcterms:W3CDTF">2021-04-05T18:22:12Z</dcterms:created>
  <dcterms:modified xsi:type="dcterms:W3CDTF">2021-04-05T19:35:03Z</dcterms:modified>
</cp:coreProperties>
</file>