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838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056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1046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6486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3762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018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843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389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995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438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537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C4497-094C-4859-9BD7-672A02811780}" type="datetimeFigureOut">
              <a:rPr lang="sl-SI" smtClean="0"/>
              <a:t>8. 04. 2021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E928E-F1A0-4193-8BAF-05CF055842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862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saulica.si/datoteke/Prikaz_pisanja_crk/story_html5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Mv6wUbXyM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JrOeIyXxH0Y" TargetMode="External"/><Relationship Id="rId4" Type="http://schemas.openxmlformats.org/officeDocument/2006/relationships/hyperlink" Target="https://www.youtube.com/watch?v=jtzDmpwGU7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ee PPT Template - Magnolias in the Sp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0" y="208466"/>
            <a:ext cx="11720947" cy="636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575367" y="1637607"/>
            <a:ext cx="5428210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sz="2400" dirty="0" smtClean="0">
                <a:solidFill>
                  <a:srgbClr val="FFFF00"/>
                </a:solidFill>
              </a:rPr>
              <a:t>SLJ: PISANA ČRKA T, PONOVIM</a:t>
            </a:r>
          </a:p>
          <a:p>
            <a:endParaRPr lang="sl-SI" sz="2400" dirty="0">
              <a:solidFill>
                <a:srgbClr val="FFFF00"/>
              </a:solidFill>
            </a:endParaRPr>
          </a:p>
          <a:p>
            <a:r>
              <a:rPr lang="sl-SI" sz="2400" dirty="0" smtClean="0">
                <a:solidFill>
                  <a:srgbClr val="FFFF00"/>
                </a:solidFill>
              </a:rPr>
              <a:t>LUM: POMLADNI MOBILE</a:t>
            </a:r>
          </a:p>
          <a:p>
            <a:endParaRPr lang="sl-SI" sz="2400" dirty="0">
              <a:solidFill>
                <a:srgbClr val="FFFF00"/>
              </a:solidFill>
            </a:endParaRPr>
          </a:p>
          <a:p>
            <a:r>
              <a:rPr lang="sl-SI" dirty="0" smtClean="0">
                <a:solidFill>
                  <a:srgbClr val="FFFF00"/>
                </a:solidFill>
              </a:rPr>
              <a:t>2. C V PETEK, 9. 4. 2021</a:t>
            </a:r>
            <a:endParaRPr lang="sl-S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56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2073" t="1208" r="11919" b="3208"/>
          <a:stretch/>
        </p:blipFill>
        <p:spPr>
          <a:xfrm>
            <a:off x="532014" y="241069"/>
            <a:ext cx="9459885" cy="6691746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10058398" y="241069"/>
            <a:ext cx="1903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3"/>
              </a:rPr>
              <a:t>PRIKAZ ZAPISA ČRKE L</a:t>
            </a:r>
            <a:endParaRPr lang="sl-SI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10241280" y="1280160"/>
            <a:ext cx="17207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0070C0"/>
                </a:solidFill>
              </a:rPr>
              <a:t>V šoli smo pogledali zapis črke, lahko pa klikneš še na povezavo in poiščeš zapis male in velike pisane črke t.</a:t>
            </a:r>
          </a:p>
          <a:p>
            <a:pPr algn="ctr"/>
            <a:endParaRPr lang="sl-SI" dirty="0">
              <a:solidFill>
                <a:srgbClr val="0070C0"/>
              </a:solidFill>
            </a:endParaRPr>
          </a:p>
          <a:p>
            <a:pPr algn="ctr"/>
            <a:r>
              <a:rPr lang="sl-SI" dirty="0" smtClean="0">
                <a:solidFill>
                  <a:srgbClr val="0070C0"/>
                </a:solidFill>
              </a:rPr>
              <a:t>V zvezku bodite pozorni na popravek črke r.</a:t>
            </a:r>
          </a:p>
          <a:p>
            <a:pPr algn="ctr"/>
            <a:endParaRPr lang="sl-SI" dirty="0">
              <a:solidFill>
                <a:srgbClr val="0070C0"/>
              </a:solidFill>
            </a:endParaRPr>
          </a:p>
          <a:p>
            <a:pPr algn="ctr"/>
            <a:r>
              <a:rPr lang="sl-SI" dirty="0" smtClean="0">
                <a:solidFill>
                  <a:srgbClr val="0070C0"/>
                </a:solidFill>
              </a:rPr>
              <a:t>Pazite, kako sedite, pri zapisu se potrudite!</a:t>
            </a:r>
          </a:p>
          <a:p>
            <a:pPr algn="ctr"/>
            <a:endParaRPr lang="sl-SI" dirty="0" smtClean="0">
              <a:solidFill>
                <a:srgbClr val="0070C0"/>
              </a:solidFill>
            </a:endParaRPr>
          </a:p>
          <a:p>
            <a:pPr algn="ctr"/>
            <a:r>
              <a:rPr lang="sl-SI" b="1" dirty="0" smtClean="0">
                <a:solidFill>
                  <a:srgbClr val="0070C0"/>
                </a:solidFill>
              </a:rPr>
              <a:t>Vem, da zmorete!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465515" y="-58189"/>
            <a:ext cx="592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SLJ: ZAPIS PISANE ČRKE L IN PONOVIM V DZ/35, 36</a:t>
            </a:r>
            <a:endParaRPr lang="sl-SI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0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0053" t="719" r="30351" b="3010"/>
          <a:stretch/>
        </p:blipFill>
        <p:spPr>
          <a:xfrm>
            <a:off x="322811" y="92038"/>
            <a:ext cx="4842074" cy="662203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30325" t="132" r="30497" b="2696"/>
          <a:stretch/>
        </p:blipFill>
        <p:spPr>
          <a:xfrm>
            <a:off x="5540587" y="92038"/>
            <a:ext cx="4750569" cy="6628001"/>
          </a:xfrm>
          <a:prstGeom prst="rect">
            <a:avLst/>
          </a:prstGeom>
        </p:spPr>
      </p:pic>
      <p:sp>
        <p:nvSpPr>
          <p:cNvPr id="4" name="Zaobljeni pravokotnik 3"/>
          <p:cNvSpPr/>
          <p:nvPr/>
        </p:nvSpPr>
        <p:spPr>
          <a:xfrm>
            <a:off x="1787236" y="6068291"/>
            <a:ext cx="615142" cy="2493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2335876" y="6017591"/>
            <a:ext cx="11055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100" b="1" dirty="0" smtClean="0">
                <a:solidFill>
                  <a:srgbClr val="FF0000"/>
                </a:solidFill>
              </a:rPr>
              <a:t>POGLEJ BESEDO, KI JO PRIMERJAŠ!</a:t>
            </a:r>
            <a:endParaRPr lang="sl-SI" sz="1100" b="1" dirty="0">
              <a:solidFill>
                <a:srgbClr val="FF0000"/>
              </a:solidFill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3640975" y="6068291"/>
            <a:ext cx="656705" cy="2493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Zaobljeni pravokotnik 6"/>
          <p:cNvSpPr/>
          <p:nvPr/>
        </p:nvSpPr>
        <p:spPr>
          <a:xfrm>
            <a:off x="8636924" y="1288473"/>
            <a:ext cx="1047403" cy="3906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9962803" y="1313411"/>
            <a:ext cx="1537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solidFill>
                  <a:srgbClr val="FF0000"/>
                </a:solidFill>
              </a:rPr>
              <a:t>Z BESEDO ALI DVEMA!</a:t>
            </a:r>
            <a:endParaRPr lang="sl-SI" sz="1600" b="1" dirty="0">
              <a:solidFill>
                <a:srgbClr val="FF0000"/>
              </a:solidFill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10291156" y="2543695"/>
            <a:ext cx="15129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PREGLEDALI BOMO V PONEDELJEK V ŠOLI!</a:t>
            </a: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2050" name="Picture 2" descr="ok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239" y="3940412"/>
            <a:ext cx="2583238" cy="258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esna puščica 9"/>
          <p:cNvSpPr/>
          <p:nvPr/>
        </p:nvSpPr>
        <p:spPr>
          <a:xfrm>
            <a:off x="9684327" y="1483822"/>
            <a:ext cx="340822" cy="195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55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omladanski 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9" y="394798"/>
            <a:ext cx="4965713" cy="304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stvarjalne ideje » Blog Archive » Mobil z metul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" y="3513919"/>
            <a:ext cx="2384771" cy="317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8470669" y="394798"/>
            <a:ext cx="34331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LUM: POMLADNI MOBILE (SE PREMIKA)</a:t>
            </a:r>
          </a:p>
          <a:p>
            <a:endParaRPr lang="sl-SI" dirty="0"/>
          </a:p>
          <a:p>
            <a:r>
              <a:rPr lang="sl-SI" u="sng" dirty="0" smtClean="0">
                <a:solidFill>
                  <a:srgbClr val="0070C0"/>
                </a:solidFill>
              </a:rPr>
              <a:t>POSTOPEK: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70C0"/>
                </a:solidFill>
              </a:rPr>
              <a:t>V naravi poiščeš eno ali več vejic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70C0"/>
                </a:solidFill>
              </a:rPr>
              <a:t>Iz barvnega papirja (lahko tudi iz reklamnih letakov) izrežeš rožice, ptičke, metuljčke…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70C0"/>
                </a:solidFill>
              </a:rPr>
              <a:t>Poljubno okrasiš vejico, obesiš na vrvice ali volno.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70C0"/>
                </a:solidFill>
              </a:rPr>
              <a:t>Bodi čim bolj domiseln, uživaj pri delu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70C0"/>
                </a:solidFill>
              </a:rPr>
              <a:t>Vesela bom kakšne fotografije izdelka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0070C0"/>
                </a:solidFill>
              </a:rPr>
              <a:t>Če se potrudiš, je lahko to lepa dekoracija za 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dirty="0">
              <a:solidFill>
                <a:srgbClr val="0070C0"/>
              </a:solidFill>
            </a:endParaRPr>
          </a:p>
          <a:p>
            <a:r>
              <a:rPr lang="sl-SI" dirty="0" smtClean="0">
                <a:solidFill>
                  <a:srgbClr val="0070C0"/>
                </a:solidFill>
              </a:rPr>
              <a:t>Prilagam nekaj idej, da si predstavljaš, kaj boš delal.</a:t>
            </a:r>
          </a:p>
          <a:p>
            <a:endParaRPr lang="sl-SI" dirty="0" smtClean="0">
              <a:solidFill>
                <a:srgbClr val="0070C0"/>
              </a:solidFill>
            </a:endParaRPr>
          </a:p>
          <a:p>
            <a:r>
              <a:rPr lang="sl-SI" dirty="0" smtClean="0">
                <a:solidFill>
                  <a:srgbClr val="0070C0"/>
                </a:solidFill>
              </a:rPr>
              <a:t>VIR: internet</a:t>
            </a: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3082" name="Picture 10" descr="http://2.bp.blogspot.com/-96E5Wto3RgI/TWpv4LwlMxI/AAAAAAAAAKU/HyRaxuu3Cz4/s320/tv_m4_birdmobile_4899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47" y="3764020"/>
            <a:ext cx="21431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6-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970" y="279514"/>
            <a:ext cx="2216785" cy="295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i.pinimg.com/564x/50/8b/66/508b66522ad9c7eb7d04cf6ea66b6db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469" y="2951019"/>
            <a:ext cx="2893753" cy="36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olicking with mr. uni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15627"/>
            <a:ext cx="6368300" cy="636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7099069" y="4297681"/>
            <a:ext cx="44821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FF"/>
                </a:solidFill>
              </a:rPr>
              <a:t>UŽIVAJ ČEZ VIKEND, ČIM VEČ SE GIBAJ NA SVEŽEM ZRAKU IN SE SPET VIDIMO V PONEDELJEK! JUHUUU</a:t>
            </a:r>
            <a:endParaRPr lang="sl-SI" sz="2800" b="1" dirty="0">
              <a:solidFill>
                <a:srgbClr val="FF00FF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7099069" y="665018"/>
            <a:ext cx="50929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 smtClean="0">
                <a:solidFill>
                  <a:srgbClr val="0070C0"/>
                </a:solidFill>
              </a:rPr>
              <a:t>ŠPORT:</a:t>
            </a:r>
          </a:p>
          <a:p>
            <a:r>
              <a:rPr lang="sl-SI" b="1" u="sng" dirty="0" smtClean="0">
                <a:solidFill>
                  <a:srgbClr val="0070C0"/>
                </a:solidFill>
              </a:rPr>
              <a:t>Izberi vsaj eno aktivnost!</a:t>
            </a:r>
          </a:p>
          <a:p>
            <a:endParaRPr lang="sl-SI" b="1" u="sng" dirty="0" smtClean="0">
              <a:solidFill>
                <a:srgbClr val="0070C0"/>
              </a:solidFill>
            </a:endParaRPr>
          </a:p>
          <a:p>
            <a:r>
              <a:rPr lang="sl-SI" dirty="0" smtClean="0"/>
              <a:t>Celotno telo:</a:t>
            </a:r>
          </a:p>
          <a:p>
            <a:r>
              <a:rPr lang="sl-SI" dirty="0" smtClean="0">
                <a:hlinkClick r:id="rId3"/>
              </a:rPr>
              <a:t>https://www.youtube.com/watch?v=sMv6wUbXyM4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Zibalna vaja (trebušne mišice):</a:t>
            </a:r>
          </a:p>
          <a:p>
            <a:r>
              <a:rPr lang="sl-SI" dirty="0" smtClean="0">
                <a:hlinkClick r:id="rId4"/>
              </a:rPr>
              <a:t>https://www.youtube.com/watch?v=jtzDmpwGU7o</a:t>
            </a:r>
            <a:r>
              <a:rPr lang="sl-SI" dirty="0" smtClean="0"/>
              <a:t> </a:t>
            </a:r>
          </a:p>
          <a:p>
            <a:endParaRPr lang="sl-SI" dirty="0" smtClean="0"/>
          </a:p>
          <a:p>
            <a:r>
              <a:rPr lang="sl-SI" dirty="0" smtClean="0"/>
              <a:t>Ples za boljše počutje:</a:t>
            </a:r>
          </a:p>
          <a:p>
            <a:r>
              <a:rPr lang="sl-SI" dirty="0" smtClean="0">
                <a:hlinkClick r:id="rId5"/>
              </a:rPr>
              <a:t>https://www.youtube.com/watch?v=JrOeIyXxH0Y</a:t>
            </a:r>
            <a:r>
              <a:rPr lang="sl-SI" dirty="0" smtClean="0"/>
              <a:t> 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7449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236</Words>
  <Application>Microsoft Office PowerPoint</Application>
  <PresentationFormat>Širokozaslonsko</PresentationFormat>
  <Paragraphs>43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Jasna</dc:creator>
  <cp:lastModifiedBy>Jasna</cp:lastModifiedBy>
  <cp:revision>6</cp:revision>
  <dcterms:created xsi:type="dcterms:W3CDTF">2021-04-08T18:48:34Z</dcterms:created>
  <dcterms:modified xsi:type="dcterms:W3CDTF">2021-04-08T19:32:34Z</dcterms:modified>
</cp:coreProperties>
</file>