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1" d="100"/>
          <a:sy n="81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19.11.2020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19.11.2020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60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298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90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19.11.2020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drnBMAEA3A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50604" y="785649"/>
            <a:ext cx="6858002" cy="1828800"/>
          </a:xfrm>
        </p:spPr>
        <p:txBody>
          <a:bodyPr rtlCol="0"/>
          <a:lstStyle/>
          <a:p>
            <a:pPr rtl="0"/>
            <a:r>
              <a:rPr lang="sl-SI" dirty="0" smtClean="0"/>
              <a:t>DO RE MI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0449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l-SI" dirty="0" smtClean="0"/>
              <a:t>PESEM DO RE MI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6"/>
          <a:stretch/>
        </p:blipFill>
        <p:spPr>
          <a:xfrm>
            <a:off x="2312276" y="882869"/>
            <a:ext cx="6842235" cy="5360276"/>
          </a:xfr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2150" y="882869"/>
            <a:ext cx="10058402" cy="672662"/>
          </a:xfrm>
        </p:spPr>
        <p:txBody>
          <a:bodyPr rtlCol="0">
            <a:noAutofit/>
          </a:bodyPr>
          <a:lstStyle/>
          <a:p>
            <a:pPr rtl="0"/>
            <a:r>
              <a:rPr lang="sl-SI" sz="2400" dirty="0" smtClean="0">
                <a:solidFill>
                  <a:srgbClr val="FF0000"/>
                </a:solidFill>
                <a:latin typeface="Architects Daughter" panose="02000505000000020004" pitchFamily="2" charset="0"/>
              </a:rPr>
              <a:t>Pesem DO RE MI – iz filma „Moje pesmi, moje sanje</a:t>
            </a:r>
            <a:endParaRPr lang="sl-SI" sz="2400" dirty="0">
              <a:solidFill>
                <a:srgbClr val="FF0000"/>
              </a:solidFill>
              <a:latin typeface="Architects Daughter" panose="02000505000000020004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46" y="2693933"/>
            <a:ext cx="6217195" cy="3234940"/>
          </a:xfrm>
          <a:prstGeom prst="rect">
            <a:avLst/>
          </a:prstGeom>
        </p:spPr>
      </p:pic>
      <p:sp>
        <p:nvSpPr>
          <p:cNvPr id="7" name="Označba mesta vsebine 6"/>
          <p:cNvSpPr>
            <a:spLocks noGrp="1"/>
          </p:cNvSpPr>
          <p:nvPr>
            <p:ph sz="half" idx="1"/>
          </p:nvPr>
        </p:nvSpPr>
        <p:spPr>
          <a:xfrm>
            <a:off x="493987" y="1418897"/>
            <a:ext cx="9007365" cy="6201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dirty="0" smtClean="0">
              <a:hlinkClick r:id="rId4"/>
            </a:endParaRPr>
          </a:p>
          <a:p>
            <a:pPr marL="0" indent="0">
              <a:buNone/>
            </a:pPr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://www.youtube.com/watch?v=drnBMAEA3AM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1" y="672662"/>
            <a:ext cx="5156860" cy="5255172"/>
          </a:xfrm>
        </p:spPr>
      </p:pic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87" y="672662"/>
            <a:ext cx="5092692" cy="5623035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9"/>
          <a:stretch/>
        </p:blipFill>
        <p:spPr>
          <a:xfrm>
            <a:off x="5328744" y="395452"/>
            <a:ext cx="6606955" cy="4502369"/>
          </a:xfrm>
        </p:spPr>
      </p:pic>
      <p:sp>
        <p:nvSpPr>
          <p:cNvPr id="4" name="Označba mesta besedila 3"/>
          <p:cNvSpPr>
            <a:spLocks noGrp="1"/>
          </p:cNvSpPr>
          <p:nvPr>
            <p:ph sz="half" idx="4294967295"/>
          </p:nvPr>
        </p:nvSpPr>
        <p:spPr>
          <a:xfrm>
            <a:off x="556008" y="472966"/>
            <a:ext cx="4951412" cy="4992413"/>
          </a:xfrm>
        </p:spPr>
        <p:txBody>
          <a:bodyPr rtlCol="0"/>
          <a:lstStyle/>
          <a:p>
            <a:pPr rtl="0"/>
            <a:r>
              <a:rPr lang="sl-SI" dirty="0" smtClean="0"/>
              <a:t>Skladba: Pianisti</a:t>
            </a:r>
            <a:endParaRPr lang="sl-SI" dirty="0"/>
          </a:p>
        </p:txBody>
      </p:sp>
      <p:pic>
        <p:nvPicPr>
          <p:cNvPr id="6" name="zoom_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9416" t="16236" r="37910" b="13354"/>
          <a:stretch/>
        </p:blipFill>
        <p:spPr>
          <a:xfrm>
            <a:off x="849777" y="1169932"/>
            <a:ext cx="4110585" cy="29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6667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59944" y="682680"/>
            <a:ext cx="5930042" cy="462947"/>
          </a:xfrm>
        </p:spPr>
        <p:txBody>
          <a:bodyPr rtlCol="0"/>
          <a:lstStyle/>
          <a:p>
            <a:pPr rtl="0"/>
            <a:r>
              <a:rPr lang="sl-SI" dirty="0" smtClean="0"/>
              <a:t>Prekmurska ljudska: Gjaj, gjaj, gjaj</a:t>
            </a:r>
            <a:endParaRPr lang="sl-SI" dirty="0"/>
          </a:p>
        </p:txBody>
      </p:sp>
      <p:pic>
        <p:nvPicPr>
          <p:cNvPr id="7" name="zoom_0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586" y="1461047"/>
            <a:ext cx="4594279" cy="2785131"/>
          </a:xfrm>
        </p:spPr>
      </p:pic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779172" y="769553"/>
            <a:ext cx="4151587" cy="5147771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 smtClean="0">
                <a:solidFill>
                  <a:srgbClr val="0070C0"/>
                </a:solidFill>
                <a:latin typeface="DJB The Teacher Font" panose="02000500000000000000" pitchFamily="2" charset="0"/>
              </a:rPr>
              <a:t>Poslušajte posnetek prekmurske ljudske pesmi – seveda se je naučite tudi zapeti</a:t>
            </a:r>
          </a:p>
          <a:p>
            <a:pPr rtl="0"/>
            <a:r>
              <a:rPr lang="sl-SI" sz="2800" dirty="0" smtClean="0">
                <a:solidFill>
                  <a:srgbClr val="C00000"/>
                </a:solidFill>
                <a:latin typeface="DJB The Teacher Font" panose="02000500000000000000" pitchFamily="2" charset="0"/>
              </a:rPr>
              <a:t>BESEDILO:</a:t>
            </a:r>
          </a:p>
          <a:p>
            <a:pPr marL="0" indent="0" rtl="0">
              <a:buNone/>
            </a:pPr>
            <a:r>
              <a:rPr lang="sl-SI" sz="2800" dirty="0" smtClean="0">
                <a:solidFill>
                  <a:srgbClr val="0070C0"/>
                </a:solidFill>
                <a:latin typeface="DJB The Teacher Font" panose="02000500000000000000" pitchFamily="2" charset="0"/>
              </a:rPr>
              <a:t>Gjaj, gjaj, gjaj, zelje, repa, graj</a:t>
            </a:r>
          </a:p>
          <a:p>
            <a:pPr marL="0" indent="0" rtl="0">
              <a:buNone/>
            </a:pPr>
            <a:r>
              <a:rPr lang="sl-SI" sz="2800" dirty="0" smtClean="0">
                <a:solidFill>
                  <a:srgbClr val="0070C0"/>
                </a:solidFill>
                <a:latin typeface="DJB The Teacher Font" panose="02000500000000000000" pitchFamily="2" charset="0"/>
              </a:rPr>
              <a:t>Slane ribe, no polenta,</a:t>
            </a:r>
          </a:p>
          <a:p>
            <a:pPr marL="0" indent="0" rtl="0">
              <a:buNone/>
            </a:pPr>
            <a:r>
              <a:rPr lang="sl-SI" sz="2800" dirty="0" err="1" smtClean="0">
                <a:solidFill>
                  <a:srgbClr val="0070C0"/>
                </a:solidFill>
                <a:latin typeface="DJB The Teacher Font" panose="02000500000000000000" pitchFamily="2" charset="0"/>
              </a:rPr>
              <a:t>tou</a:t>
            </a:r>
            <a:r>
              <a:rPr lang="sl-SI" sz="2800" dirty="0" smtClean="0">
                <a:solidFill>
                  <a:srgbClr val="0070C0"/>
                </a:solidFill>
                <a:latin typeface="DJB The Teacher Font" panose="02000500000000000000" pitchFamily="2" charset="0"/>
              </a:rPr>
              <a:t> je beteg moj</a:t>
            </a:r>
          </a:p>
          <a:p>
            <a:pPr marL="0" indent="0" rtl="0">
              <a:buNone/>
            </a:pPr>
            <a:endParaRPr lang="sl-SI" sz="2800" dirty="0" smtClean="0">
              <a:solidFill>
                <a:srgbClr val="0070C0"/>
              </a:solidFill>
              <a:latin typeface="DJB The Teacher Font" panose="02000500000000000000" pitchFamily="2" charset="0"/>
            </a:endParaRPr>
          </a:p>
          <a:p>
            <a:pPr rtl="0"/>
            <a:endParaRPr lang="sl-SI" sz="2800" dirty="0">
              <a:solidFill>
                <a:srgbClr val="0070C0"/>
              </a:solidFill>
              <a:latin typeface="DJB The Teacher Fon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21212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109</TotalTime>
  <Words>75</Words>
  <Application>Microsoft Office PowerPoint</Application>
  <PresentationFormat>Širokozaslonsko</PresentationFormat>
  <Paragraphs>18</Paragraphs>
  <Slides>6</Slides>
  <Notes>6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Architects Daughter</vt:lpstr>
      <vt:lpstr>Arial</vt:lpstr>
      <vt:lpstr>DJB The Teacher Font</vt:lpstr>
      <vt:lpstr>Segoe Print</vt:lpstr>
      <vt:lpstr>Slika narave 16x9</vt:lpstr>
      <vt:lpstr>DO RE MI</vt:lpstr>
      <vt:lpstr>PESEM DO RE MI</vt:lpstr>
      <vt:lpstr>Pesem DO RE MI – iz filma „Moje pesmi, moje sanje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RE MI</dc:title>
  <dc:creator>Uporabnik sistema Windows</dc:creator>
  <cp:lastModifiedBy>Vesna</cp:lastModifiedBy>
  <cp:revision>12</cp:revision>
  <dcterms:created xsi:type="dcterms:W3CDTF">2020-11-16T10:14:14Z</dcterms:created>
  <dcterms:modified xsi:type="dcterms:W3CDTF">2020-11-19T17:47:19Z</dcterms:modified>
</cp:coreProperties>
</file>