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QHO2uX1p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WXA69d6PCk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fiuEcvI8Hg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youtube.com/watch?v=ZBEyi63qXak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www.youtube.com/watch?v=SVZym3s-RGM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youtube.com/watch?v=ebl_GIjYJ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5941" y="410411"/>
            <a:ext cx="10318418" cy="4394988"/>
          </a:xfrm>
        </p:spPr>
        <p:txBody>
          <a:bodyPr/>
          <a:lstStyle/>
          <a:p>
            <a:r>
              <a:rPr lang="sl-SI" dirty="0" smtClean="0"/>
              <a:t>DAN SLOVENSKE HRANE</a:t>
            </a:r>
            <a:br>
              <a:rPr lang="sl-SI" dirty="0" smtClean="0"/>
            </a:br>
            <a:r>
              <a:rPr lang="sl-SI" dirty="0" smtClean="0"/>
              <a:t>20. 11. 2020</a:t>
            </a:r>
            <a:br>
              <a:rPr lang="sl-SI" dirty="0" smtClean="0"/>
            </a:br>
            <a:endParaRPr lang="sl-SI" sz="1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20955" y="4677789"/>
            <a:ext cx="506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 smtClean="0">
                <a:solidFill>
                  <a:srgbClr val="FF0000"/>
                </a:solidFill>
              </a:rPr>
              <a:t>ZAKAJ?</a:t>
            </a:r>
            <a:endParaRPr lang="sl-SI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86" y="4114140"/>
            <a:ext cx="1978025" cy="25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527464" y="58781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hlinkClick r:id="rId3"/>
              </a:rPr>
              <a:t>https://</a:t>
            </a:r>
            <a:r>
              <a:rPr lang="sl-SI" sz="2800" dirty="0" smtClean="0">
                <a:hlinkClick r:id="rId3"/>
              </a:rPr>
              <a:t>www.youtube.com/watch?v=OnQHO2uX1pA</a:t>
            </a:r>
            <a:r>
              <a:rPr lang="sl-SI" sz="2800" dirty="0" smtClean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42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lava_z_logotipi (2)"/>
          <p:cNvPicPr>
            <a:picLocks noChangeAspect="1" noChangeArrowheads="1"/>
          </p:cNvPicPr>
          <p:nvPr/>
        </p:nvPicPr>
        <p:blipFill rotWithShape="1">
          <a:blip r:embed="rId2" cstate="print"/>
          <a:srcRect b="31726"/>
          <a:stretch/>
        </p:blipFill>
        <p:spPr bwMode="auto">
          <a:xfrm rot="19623101">
            <a:off x="-1123407" y="1540475"/>
            <a:ext cx="8203474" cy="1221149"/>
          </a:xfrm>
          <a:prstGeom prst="rect">
            <a:avLst/>
          </a:prstGeom>
          <a:noFill/>
        </p:spPr>
      </p:pic>
      <p:pic>
        <p:nvPicPr>
          <p:cNvPr id="3" name="Slika 2" descr="https://prehrana.si/images/Tradicionalni_slovenski_zajtrk_plakat_p001-2040x264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088" b="19352"/>
          <a:stretch/>
        </p:blipFill>
        <p:spPr bwMode="auto">
          <a:xfrm>
            <a:off x="5781559" y="906681"/>
            <a:ext cx="5135564" cy="5673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41151" y="2054664"/>
            <a:ext cx="2159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0000"/>
                </a:solidFill>
              </a:rPr>
              <a:t>JABOLKA</a:t>
            </a:r>
            <a:endParaRPr lang="sl-SI" sz="3000" b="1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 rot="19272660">
            <a:off x="3369923" y="3479645"/>
            <a:ext cx="1737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C000"/>
                </a:solidFill>
              </a:rPr>
              <a:t>MASLO</a:t>
            </a:r>
            <a:endParaRPr lang="sl-SI" sz="3000" b="1" dirty="0">
              <a:solidFill>
                <a:srgbClr val="FFC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380574" y="5350504"/>
            <a:ext cx="1164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7030A0"/>
                </a:solidFill>
              </a:rPr>
              <a:t>MED</a:t>
            </a:r>
            <a:endParaRPr lang="sl-SI" sz="3000" b="1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188790" y="18503"/>
            <a:ext cx="209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0070C0"/>
                </a:solidFill>
              </a:rPr>
              <a:t>MLEKO</a:t>
            </a:r>
            <a:endParaRPr lang="sl-SI" sz="3000" b="1" dirty="0">
              <a:solidFill>
                <a:srgbClr val="0070C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2566770">
            <a:off x="10764878" y="3673672"/>
            <a:ext cx="1410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92D050"/>
                </a:solidFill>
              </a:rPr>
              <a:t>KRUH</a:t>
            </a:r>
            <a:endParaRPr lang="sl-SI" sz="3000" b="1" dirty="0">
              <a:solidFill>
                <a:srgbClr val="92D050"/>
              </a:solidFill>
            </a:endParaRPr>
          </a:p>
        </p:txBody>
      </p:sp>
      <p:sp>
        <p:nvSpPr>
          <p:cNvPr id="9" name="Puščica gor 8"/>
          <p:cNvSpPr/>
          <p:nvPr/>
        </p:nvSpPr>
        <p:spPr>
          <a:xfrm rot="1235828">
            <a:off x="8976794" y="437847"/>
            <a:ext cx="557823" cy="92256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 rot="19324995">
            <a:off x="9613119" y="4282775"/>
            <a:ext cx="1649350" cy="5684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Levo ukrivljena puščica 10"/>
          <p:cNvSpPr/>
          <p:nvPr/>
        </p:nvSpPr>
        <p:spPr>
          <a:xfrm rot="5400000">
            <a:off x="5832743" y="2338318"/>
            <a:ext cx="1039266" cy="36596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Leva puščica 11"/>
          <p:cNvSpPr/>
          <p:nvPr/>
        </p:nvSpPr>
        <p:spPr>
          <a:xfrm>
            <a:off x="5850414" y="2151049"/>
            <a:ext cx="1280160" cy="2531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Leva puščica 12"/>
          <p:cNvSpPr/>
          <p:nvPr/>
        </p:nvSpPr>
        <p:spPr>
          <a:xfrm rot="20178227">
            <a:off x="5437647" y="4911887"/>
            <a:ext cx="2020388" cy="59420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4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71597" y="2552720"/>
            <a:ext cx="7351374" cy="1488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FF0000"/>
                </a:solidFill>
              </a:rPr>
              <a:t>TRADICIONALNI SLOVENSKI ZAJTRK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0" y="394802"/>
            <a:ext cx="2935968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ml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0" y="215341"/>
            <a:ext cx="2909842" cy="19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jabol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1" y="3680089"/>
            <a:ext cx="2422162" cy="25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kr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9" y="4040777"/>
            <a:ext cx="3306611" cy="18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mas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48" y="4101708"/>
            <a:ext cx="2647406" cy="19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522040" y="6148194"/>
            <a:ext cx="463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7"/>
              </a:rPr>
              <a:t>https://www.youtube.com/watch?v=fiuEcvI8Hgo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16391" y="2162199"/>
            <a:ext cx="505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8"/>
              </a:rPr>
              <a:t>https://www.youtube.com/watch?v=pWXA69d6PCk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025401" y="2201205"/>
            <a:ext cx="467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9"/>
              </a:rPr>
              <a:t>https://www.youtube.com/watch?v=ebl_GIjYJKo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15251" y="6148194"/>
            <a:ext cx="262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0"/>
              </a:rPr>
              <a:t>https://www.youtube.com/watch?v=SVZym3s-RGM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8824693" y="5871195"/>
            <a:ext cx="2255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1"/>
              </a:rPr>
              <a:t>https://www.youtube.com/watch?v=ZBEyi63qXak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53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324</TotalTime>
  <Words>31</Words>
  <Application>Microsoft Office PowerPoint</Application>
  <PresentationFormat>Širokozaslonsko</PresentationFormat>
  <Paragraphs>14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Badge</vt:lpstr>
      <vt:lpstr>DAN SLOVENSKE HRANE 20. 11. 2020 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 15.11.2019 https://www.youtube.com/watch?v=OnQHO2uX1pA</dc:title>
  <dc:creator>ANJA TRATNIK</dc:creator>
  <cp:lastModifiedBy>Vesna</cp:lastModifiedBy>
  <cp:revision>9</cp:revision>
  <dcterms:created xsi:type="dcterms:W3CDTF">2019-11-14T15:32:59Z</dcterms:created>
  <dcterms:modified xsi:type="dcterms:W3CDTF">2020-11-15T11:22:27Z</dcterms:modified>
</cp:coreProperties>
</file>