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15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069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790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823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336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72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324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083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82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75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603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BACA-EB5A-43F4-B289-44759F3DDAEB}" type="datetimeFigureOut">
              <a:rPr lang="sl-SI" smtClean="0"/>
              <a:t>18.11.2020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7C5E-5786-49AF-AFE8-49FAA7488C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41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2400" y="1122363"/>
            <a:ext cx="9245600" cy="731837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GLASOVI SLOVENSKEGA JEZIKA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943100"/>
            <a:ext cx="9144000" cy="43942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36800" y="2032000"/>
            <a:ext cx="6502400" cy="4305299"/>
          </a:xfrm>
          <a:prstGeom prst="rect">
            <a:avLst/>
          </a:prstGeom>
        </p:spPr>
      </p:pic>
      <p:sp>
        <p:nvSpPr>
          <p:cNvPr id="5" name="Zaobljen pravokotni oblaček 4"/>
          <p:cNvSpPr/>
          <p:nvPr/>
        </p:nvSpPr>
        <p:spPr>
          <a:xfrm>
            <a:off x="9156700" y="3441700"/>
            <a:ext cx="1511300" cy="2108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ZAPIŠI V ZVEZEK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454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SAMOGLASNIKI</a:t>
            </a:r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3500" y="1690688"/>
            <a:ext cx="4505325" cy="3570287"/>
          </a:xfrm>
          <a:prstGeom prst="rect">
            <a:avLst/>
          </a:prstGeom>
        </p:spPr>
      </p:pic>
      <p:pic>
        <p:nvPicPr>
          <p:cNvPr id="5" name="Označba mesta vsebine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690689"/>
            <a:ext cx="4800600" cy="3426618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 flipH="1">
            <a:off x="8191500" y="0"/>
            <a:ext cx="2209800" cy="1447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ZAPIŠI V ZVEZEK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679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POSLUŠAJ NASLEDNJE BESEDE IN UGOTOVI, ALI JE V NJIH OZKI O ALI ŠIROKI 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BESEDE VPISUJEŠ V </a:t>
            </a:r>
            <a:r>
              <a:rPr lang="sl-SI" dirty="0" smtClean="0">
                <a:solidFill>
                  <a:srgbClr val="FF0000"/>
                </a:solidFill>
              </a:rPr>
              <a:t>DZ STR. 74/10</a:t>
            </a:r>
          </a:p>
          <a:p>
            <a:endParaRPr lang="sl-SI" dirty="0"/>
          </a:p>
          <a:p>
            <a:r>
              <a:rPr lang="sl-SI" dirty="0" smtClean="0"/>
              <a:t>Sok, roka, opica, noga, voda, osem, koza, koža, žoga, oče, moka</a:t>
            </a:r>
            <a:endParaRPr lang="sl-SI" dirty="0"/>
          </a:p>
        </p:txBody>
      </p:sp>
      <p:pic>
        <p:nvPicPr>
          <p:cNvPr id="4" name="široki in ozki 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Poslušaj naslednje besede in ugotovi, če je v njih ozki e, široki e ali polglasnik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Besede ustrezno zapiši v </a:t>
            </a:r>
            <a:r>
              <a:rPr lang="sl-SI" dirty="0" err="1" smtClean="0"/>
              <a:t>dz</a:t>
            </a:r>
            <a:r>
              <a:rPr lang="sl-SI" dirty="0" smtClean="0"/>
              <a:t>. </a:t>
            </a:r>
            <a:r>
              <a:rPr lang="sl-SI" dirty="0" smtClean="0">
                <a:solidFill>
                  <a:srgbClr val="FF0000"/>
                </a:solidFill>
              </a:rPr>
              <a:t>Str. 74/ 12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Ena, dve, ves, žena, Zemlja, zvezda, sestra, dež, leto, pes, cesta, palec</a:t>
            </a:r>
            <a:endParaRPr lang="sl-SI" dirty="0"/>
          </a:p>
        </p:txBody>
      </p:sp>
      <p:pic>
        <p:nvPicPr>
          <p:cNvPr id="4" name="e in polglasn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104</Words>
  <Application>Microsoft Office PowerPoint</Application>
  <PresentationFormat>Širokozaslonsko</PresentationFormat>
  <Paragraphs>12</Paragraphs>
  <Slides>4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GLASOVI SLOVENSKEGA JEZIKA</vt:lpstr>
      <vt:lpstr>SAMOGLASNIKI</vt:lpstr>
      <vt:lpstr>POSLUŠAJ NASLEDNJE BESEDE IN UGOTOVI, ALI JE V NJIH OZKI O ALI ŠIROKI O</vt:lpstr>
      <vt:lpstr>Poslušaj naslednje besede in ugotovi, če je v njih ozki e, široki e ali polglasnik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</dc:creator>
  <cp:lastModifiedBy>Vesna</cp:lastModifiedBy>
  <cp:revision>4</cp:revision>
  <dcterms:created xsi:type="dcterms:W3CDTF">2020-11-18T11:48:47Z</dcterms:created>
  <dcterms:modified xsi:type="dcterms:W3CDTF">2020-11-18T17:17:26Z</dcterms:modified>
</cp:coreProperties>
</file>