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69D48-0384-4F80-BA5F-83A77D516CC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28A23ECB-119C-42C2-9CB7-A3197515FB68}">
      <dgm:prSet phldrT="[besedilo]"/>
      <dgm:spPr/>
      <dgm:t>
        <a:bodyPr/>
        <a:lstStyle/>
        <a:p>
          <a:r>
            <a:rPr lang="sl-SI" dirty="0" smtClean="0"/>
            <a:t>Zahodni slovanski jeziki</a:t>
          </a:r>
          <a:endParaRPr lang="sl-SI" dirty="0"/>
        </a:p>
      </dgm:t>
    </dgm:pt>
    <dgm:pt modelId="{AD52C117-1EC0-45D2-85FC-EF3C991158E7}" type="parTrans" cxnId="{82D01F4B-7AED-44FC-8A6C-3CD85B8FED9C}">
      <dgm:prSet/>
      <dgm:spPr/>
      <dgm:t>
        <a:bodyPr/>
        <a:lstStyle/>
        <a:p>
          <a:endParaRPr lang="sl-SI"/>
        </a:p>
      </dgm:t>
    </dgm:pt>
    <dgm:pt modelId="{71F70284-00F2-40FF-AAE7-CE23D2FAB3A8}" type="sibTrans" cxnId="{82D01F4B-7AED-44FC-8A6C-3CD85B8FED9C}">
      <dgm:prSet/>
      <dgm:spPr/>
      <dgm:t>
        <a:bodyPr/>
        <a:lstStyle/>
        <a:p>
          <a:endParaRPr lang="sl-SI"/>
        </a:p>
      </dgm:t>
    </dgm:pt>
    <dgm:pt modelId="{18F460E7-DF4A-45D1-9216-FE05CD3A796E}">
      <dgm:prSet phldrT="[besedilo]" custT="1"/>
      <dgm:spPr/>
      <dgm:t>
        <a:bodyPr/>
        <a:lstStyle/>
        <a:p>
          <a:r>
            <a:rPr lang="sl-SI" sz="2000" dirty="0" smtClean="0"/>
            <a:t>češčina</a:t>
          </a:r>
          <a:endParaRPr lang="sl-SI" sz="2000" dirty="0"/>
        </a:p>
      </dgm:t>
    </dgm:pt>
    <dgm:pt modelId="{EB25BD63-F22B-4972-9A5C-9C10FF0C8F4A}" type="parTrans" cxnId="{E052037E-670C-4BAE-A3B8-867966B811FD}">
      <dgm:prSet/>
      <dgm:spPr/>
      <dgm:t>
        <a:bodyPr/>
        <a:lstStyle/>
        <a:p>
          <a:endParaRPr lang="sl-SI"/>
        </a:p>
      </dgm:t>
    </dgm:pt>
    <dgm:pt modelId="{586BAB3F-09B7-4992-BC3E-96040FD8B91B}" type="sibTrans" cxnId="{E052037E-670C-4BAE-A3B8-867966B811FD}">
      <dgm:prSet/>
      <dgm:spPr/>
      <dgm:t>
        <a:bodyPr/>
        <a:lstStyle/>
        <a:p>
          <a:endParaRPr lang="sl-SI"/>
        </a:p>
      </dgm:t>
    </dgm:pt>
    <dgm:pt modelId="{8EFA250E-4E5A-4529-908B-652B8E63EEED}">
      <dgm:prSet phldrT="[besedilo]" custT="1"/>
      <dgm:spPr/>
      <dgm:t>
        <a:bodyPr/>
        <a:lstStyle/>
        <a:p>
          <a:r>
            <a:rPr lang="sl-SI" sz="2000" dirty="0" smtClean="0"/>
            <a:t>lužiška srbščina</a:t>
          </a:r>
          <a:endParaRPr lang="sl-SI" sz="2000" dirty="0"/>
        </a:p>
      </dgm:t>
    </dgm:pt>
    <dgm:pt modelId="{7AFE5B86-FBF4-42F8-AF38-891B7C06E94A}" type="parTrans" cxnId="{0C093266-8CF0-4E5D-B7A9-510CC1522452}">
      <dgm:prSet/>
      <dgm:spPr/>
      <dgm:t>
        <a:bodyPr/>
        <a:lstStyle/>
        <a:p>
          <a:endParaRPr lang="sl-SI"/>
        </a:p>
      </dgm:t>
    </dgm:pt>
    <dgm:pt modelId="{6D9B0A0F-785E-46B8-B091-6E5F663961E9}" type="sibTrans" cxnId="{0C093266-8CF0-4E5D-B7A9-510CC1522452}">
      <dgm:prSet/>
      <dgm:spPr/>
      <dgm:t>
        <a:bodyPr/>
        <a:lstStyle/>
        <a:p>
          <a:endParaRPr lang="sl-SI"/>
        </a:p>
      </dgm:t>
    </dgm:pt>
    <dgm:pt modelId="{80DF4F19-C7A0-4E01-9C43-C656A5320676}">
      <dgm:prSet phldrT="[besedilo]"/>
      <dgm:spPr/>
      <dgm:t>
        <a:bodyPr/>
        <a:lstStyle/>
        <a:p>
          <a:r>
            <a:rPr lang="sl-SI" dirty="0" smtClean="0"/>
            <a:t>Vzhodni slovanski jeziki</a:t>
          </a:r>
          <a:endParaRPr lang="sl-SI" dirty="0"/>
        </a:p>
      </dgm:t>
    </dgm:pt>
    <dgm:pt modelId="{EC0E2B87-3A34-4C97-91DE-97E8C38E5B4B}" type="parTrans" cxnId="{9C4768C7-45E7-4F97-A08B-08524B41274F}">
      <dgm:prSet/>
      <dgm:spPr/>
      <dgm:t>
        <a:bodyPr/>
        <a:lstStyle/>
        <a:p>
          <a:endParaRPr lang="sl-SI"/>
        </a:p>
      </dgm:t>
    </dgm:pt>
    <dgm:pt modelId="{A65EBB55-6AFC-4338-9BAF-2C46205C468F}" type="sibTrans" cxnId="{9C4768C7-45E7-4F97-A08B-08524B41274F}">
      <dgm:prSet/>
      <dgm:spPr/>
      <dgm:t>
        <a:bodyPr/>
        <a:lstStyle/>
        <a:p>
          <a:endParaRPr lang="sl-SI"/>
        </a:p>
      </dgm:t>
    </dgm:pt>
    <dgm:pt modelId="{0152CFD1-FEBB-4579-B8B9-BFA0A3FA4ABA}">
      <dgm:prSet phldrT="[besedilo]" custT="1"/>
      <dgm:spPr/>
      <dgm:t>
        <a:bodyPr/>
        <a:lstStyle/>
        <a:p>
          <a:r>
            <a:rPr lang="sl-SI" sz="2000" dirty="0" smtClean="0"/>
            <a:t>ruščina</a:t>
          </a:r>
          <a:endParaRPr lang="sl-SI" sz="2000" dirty="0"/>
        </a:p>
      </dgm:t>
    </dgm:pt>
    <dgm:pt modelId="{7CDCE136-0906-49A5-947F-675BF9F995BE}" type="parTrans" cxnId="{130E3D04-8F1A-41F1-BE23-0B321236EEE8}">
      <dgm:prSet/>
      <dgm:spPr/>
      <dgm:t>
        <a:bodyPr/>
        <a:lstStyle/>
        <a:p>
          <a:endParaRPr lang="sl-SI"/>
        </a:p>
      </dgm:t>
    </dgm:pt>
    <dgm:pt modelId="{75EEEFBB-68EF-42F9-93F9-3BA19A7C0F01}" type="sibTrans" cxnId="{130E3D04-8F1A-41F1-BE23-0B321236EEE8}">
      <dgm:prSet/>
      <dgm:spPr/>
      <dgm:t>
        <a:bodyPr/>
        <a:lstStyle/>
        <a:p>
          <a:endParaRPr lang="sl-SI"/>
        </a:p>
      </dgm:t>
    </dgm:pt>
    <dgm:pt modelId="{85688D21-9C67-4124-8658-FF2714803A8F}">
      <dgm:prSet phldrT="[besedilo]" custT="1"/>
      <dgm:spPr/>
      <dgm:t>
        <a:bodyPr/>
        <a:lstStyle/>
        <a:p>
          <a:r>
            <a:rPr lang="sl-SI" sz="2000" dirty="0" smtClean="0"/>
            <a:t>rusinščina</a:t>
          </a:r>
          <a:endParaRPr lang="sl-SI" sz="2000" dirty="0"/>
        </a:p>
      </dgm:t>
    </dgm:pt>
    <dgm:pt modelId="{E5E1A1AE-9E45-4429-8FBF-91BC3A09E008}" type="parTrans" cxnId="{A901502F-8C56-4F12-A3E0-7CDC473F4D50}">
      <dgm:prSet/>
      <dgm:spPr/>
      <dgm:t>
        <a:bodyPr/>
        <a:lstStyle/>
        <a:p>
          <a:endParaRPr lang="sl-SI"/>
        </a:p>
      </dgm:t>
    </dgm:pt>
    <dgm:pt modelId="{76D8CFE6-1480-48B0-8E78-02E914E431A6}" type="sibTrans" cxnId="{A901502F-8C56-4F12-A3E0-7CDC473F4D50}">
      <dgm:prSet/>
      <dgm:spPr/>
      <dgm:t>
        <a:bodyPr/>
        <a:lstStyle/>
        <a:p>
          <a:endParaRPr lang="sl-SI"/>
        </a:p>
      </dgm:t>
    </dgm:pt>
    <dgm:pt modelId="{E35A45D1-ED17-4249-93FE-31ED1D524156}">
      <dgm:prSet phldrT="[besedilo]"/>
      <dgm:spPr/>
      <dgm:t>
        <a:bodyPr/>
        <a:lstStyle/>
        <a:p>
          <a:r>
            <a:rPr lang="sl-SI" dirty="0" smtClean="0"/>
            <a:t>Južni slovanski jeziki</a:t>
          </a:r>
          <a:endParaRPr lang="sl-SI" dirty="0"/>
        </a:p>
      </dgm:t>
    </dgm:pt>
    <dgm:pt modelId="{20E69DFF-2306-4F29-A3C7-C532FCB14136}" type="parTrans" cxnId="{DCEB1930-83C4-465A-8974-3933E633BE2F}">
      <dgm:prSet/>
      <dgm:spPr/>
      <dgm:t>
        <a:bodyPr/>
        <a:lstStyle/>
        <a:p>
          <a:endParaRPr lang="sl-SI"/>
        </a:p>
      </dgm:t>
    </dgm:pt>
    <dgm:pt modelId="{6F4D501B-9462-4A5D-BE25-ACC8595D81FF}" type="sibTrans" cxnId="{DCEB1930-83C4-465A-8974-3933E633BE2F}">
      <dgm:prSet/>
      <dgm:spPr/>
      <dgm:t>
        <a:bodyPr/>
        <a:lstStyle/>
        <a:p>
          <a:endParaRPr lang="sl-SI"/>
        </a:p>
      </dgm:t>
    </dgm:pt>
    <dgm:pt modelId="{A9F3FA7B-7380-42CA-96FD-26B62EE15324}">
      <dgm:prSet phldrT="[besedilo]"/>
      <dgm:spPr/>
      <dgm:t>
        <a:bodyPr/>
        <a:lstStyle/>
        <a:p>
          <a:r>
            <a:rPr lang="sl-SI" dirty="0" smtClean="0"/>
            <a:t>bolgarščina, makedonščina</a:t>
          </a:r>
          <a:endParaRPr lang="sl-SI" dirty="0"/>
        </a:p>
      </dgm:t>
    </dgm:pt>
    <dgm:pt modelId="{43EAC7D0-6E1D-4521-8718-D2FBF6D1E5EF}" type="parTrans" cxnId="{AB43376A-A6A1-410C-AA04-4A54C0692317}">
      <dgm:prSet/>
      <dgm:spPr/>
      <dgm:t>
        <a:bodyPr/>
        <a:lstStyle/>
        <a:p>
          <a:endParaRPr lang="sl-SI"/>
        </a:p>
      </dgm:t>
    </dgm:pt>
    <dgm:pt modelId="{DFD7D1DC-398E-470B-9167-0DEFE09F7276}" type="sibTrans" cxnId="{AB43376A-A6A1-410C-AA04-4A54C0692317}">
      <dgm:prSet/>
      <dgm:spPr/>
      <dgm:t>
        <a:bodyPr/>
        <a:lstStyle/>
        <a:p>
          <a:endParaRPr lang="sl-SI"/>
        </a:p>
      </dgm:t>
    </dgm:pt>
    <dgm:pt modelId="{CED53EC7-8DCA-43F1-8C37-5C05D95F86C5}">
      <dgm:prSet phldrT="[besedilo]"/>
      <dgm:spPr/>
      <dgm:t>
        <a:bodyPr/>
        <a:lstStyle/>
        <a:p>
          <a:r>
            <a:rPr lang="sl-SI" b="1" dirty="0" smtClean="0">
              <a:solidFill>
                <a:schemeClr val="tx1"/>
              </a:solidFill>
            </a:rPr>
            <a:t>slovenščina</a:t>
          </a:r>
          <a:r>
            <a:rPr lang="sl-SI" dirty="0" smtClean="0"/>
            <a:t>, hrvaščina, srbščina, bošnjaški jezik, </a:t>
          </a:r>
          <a:r>
            <a:rPr lang="sl-SI" dirty="0" err="1" smtClean="0"/>
            <a:t>črnogorščina</a:t>
          </a:r>
          <a:endParaRPr lang="sl-SI" dirty="0"/>
        </a:p>
      </dgm:t>
    </dgm:pt>
    <dgm:pt modelId="{8D2B89B0-43EB-4ACB-8367-89FF2AF2B945}" type="parTrans" cxnId="{0D56BE04-2ECE-4D58-B026-F537F67692DD}">
      <dgm:prSet/>
      <dgm:spPr/>
      <dgm:t>
        <a:bodyPr/>
        <a:lstStyle/>
        <a:p>
          <a:endParaRPr lang="sl-SI"/>
        </a:p>
      </dgm:t>
    </dgm:pt>
    <dgm:pt modelId="{D37AD4A5-EDAE-4331-8DE3-F9D76095F589}" type="sibTrans" cxnId="{0D56BE04-2ECE-4D58-B026-F537F67692DD}">
      <dgm:prSet/>
      <dgm:spPr/>
      <dgm:t>
        <a:bodyPr/>
        <a:lstStyle/>
        <a:p>
          <a:endParaRPr lang="sl-SI"/>
        </a:p>
      </dgm:t>
    </dgm:pt>
    <dgm:pt modelId="{341C177E-1105-4C91-AAF4-897554444440}">
      <dgm:prSet phldrT="[besedilo]" custT="1"/>
      <dgm:spPr/>
      <dgm:t>
        <a:bodyPr/>
        <a:lstStyle/>
        <a:p>
          <a:r>
            <a:rPr lang="sl-SI" sz="2000" dirty="0" smtClean="0"/>
            <a:t>slovaščina</a:t>
          </a:r>
          <a:endParaRPr lang="sl-SI" sz="2000" dirty="0"/>
        </a:p>
      </dgm:t>
    </dgm:pt>
    <dgm:pt modelId="{F1F19FF2-4F57-4157-8F55-5318F2531D91}" type="parTrans" cxnId="{8354FD50-D903-4035-BB3F-4DCEE12CB2FD}">
      <dgm:prSet/>
      <dgm:spPr/>
    </dgm:pt>
    <dgm:pt modelId="{93818AEE-0ADE-4F7B-AB80-615859949656}" type="sibTrans" cxnId="{8354FD50-D903-4035-BB3F-4DCEE12CB2FD}">
      <dgm:prSet/>
      <dgm:spPr/>
    </dgm:pt>
    <dgm:pt modelId="{1733C095-4194-49F9-BDFE-855A85AE8CBD}">
      <dgm:prSet phldrT="[besedilo]" custT="1"/>
      <dgm:spPr/>
      <dgm:t>
        <a:bodyPr/>
        <a:lstStyle/>
        <a:p>
          <a:r>
            <a:rPr lang="sl-SI" sz="2000" dirty="0" smtClean="0"/>
            <a:t>poljščina</a:t>
          </a:r>
          <a:endParaRPr lang="sl-SI" sz="2000" dirty="0"/>
        </a:p>
      </dgm:t>
    </dgm:pt>
    <dgm:pt modelId="{F43265AC-233E-4FE5-8C6E-2BFC8558F223}" type="parTrans" cxnId="{CA2A59DC-77AE-4915-B63D-3B9CC4008C2A}">
      <dgm:prSet/>
      <dgm:spPr/>
    </dgm:pt>
    <dgm:pt modelId="{2639DA45-0710-4954-B3E6-4C6A9AEC4721}" type="sibTrans" cxnId="{CA2A59DC-77AE-4915-B63D-3B9CC4008C2A}">
      <dgm:prSet/>
      <dgm:spPr/>
    </dgm:pt>
    <dgm:pt modelId="{380C9C48-E441-413F-9BF7-0EC907717B87}">
      <dgm:prSet phldrT="[besedilo]" custT="1"/>
      <dgm:spPr/>
      <dgm:t>
        <a:bodyPr/>
        <a:lstStyle/>
        <a:p>
          <a:r>
            <a:rPr lang="sl-SI" sz="2000" dirty="0" smtClean="0"/>
            <a:t>beloruščina</a:t>
          </a:r>
          <a:endParaRPr lang="sl-SI" sz="2000" dirty="0"/>
        </a:p>
      </dgm:t>
    </dgm:pt>
    <dgm:pt modelId="{29412BF0-5483-4FC6-A5C5-96DABFF845C6}" type="parTrans" cxnId="{3639FACC-E207-4C82-8B53-80E4B025217F}">
      <dgm:prSet/>
      <dgm:spPr/>
    </dgm:pt>
    <dgm:pt modelId="{BBB68395-B73D-41F5-89AE-54278B706643}" type="sibTrans" cxnId="{3639FACC-E207-4C82-8B53-80E4B025217F}">
      <dgm:prSet/>
      <dgm:spPr/>
    </dgm:pt>
    <dgm:pt modelId="{FF6F625E-6476-4875-9499-EBE8CCAE4739}">
      <dgm:prSet phldrT="[besedilo]" custT="1"/>
      <dgm:spPr/>
      <dgm:t>
        <a:bodyPr/>
        <a:lstStyle/>
        <a:p>
          <a:r>
            <a:rPr lang="sl-SI" sz="2000" dirty="0" smtClean="0"/>
            <a:t>ukrajinščina</a:t>
          </a:r>
          <a:endParaRPr lang="sl-SI" sz="2000" dirty="0"/>
        </a:p>
      </dgm:t>
    </dgm:pt>
    <dgm:pt modelId="{4FD08471-43E6-4741-824A-BCF78346BFC4}" type="parTrans" cxnId="{0DE6890F-AC11-48E0-8360-2605C77220A5}">
      <dgm:prSet/>
      <dgm:spPr/>
    </dgm:pt>
    <dgm:pt modelId="{60589685-CAB2-4C37-AFB3-57E742463BDC}" type="sibTrans" cxnId="{0DE6890F-AC11-48E0-8360-2605C77220A5}">
      <dgm:prSet/>
      <dgm:spPr/>
    </dgm:pt>
    <dgm:pt modelId="{65E4C7DF-380C-4056-BD4A-61A38AAD8AF8}" type="pres">
      <dgm:prSet presAssocID="{41569D48-0384-4F80-BA5F-83A77D516C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D7180CCD-B4FD-497A-BD62-1D132F7DCA2F}" type="pres">
      <dgm:prSet presAssocID="{28A23ECB-119C-42C2-9CB7-A3197515FB68}" presName="linNode" presStyleCnt="0"/>
      <dgm:spPr/>
    </dgm:pt>
    <dgm:pt modelId="{020DFC4B-4284-4A74-B15D-906E964C2E60}" type="pres">
      <dgm:prSet presAssocID="{28A23ECB-119C-42C2-9CB7-A3197515FB6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3DFFFC5-2405-46DA-B07D-98E0C5E9805D}" type="pres">
      <dgm:prSet presAssocID="{28A23ECB-119C-42C2-9CB7-A3197515FB6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293D1F5-187B-4F83-87B3-472AC14CC001}" type="pres">
      <dgm:prSet presAssocID="{71F70284-00F2-40FF-AAE7-CE23D2FAB3A8}" presName="sp" presStyleCnt="0"/>
      <dgm:spPr/>
    </dgm:pt>
    <dgm:pt modelId="{0C5DD5B9-84B3-469F-AE55-8E326762222F}" type="pres">
      <dgm:prSet presAssocID="{80DF4F19-C7A0-4E01-9C43-C656A5320676}" presName="linNode" presStyleCnt="0"/>
      <dgm:spPr/>
    </dgm:pt>
    <dgm:pt modelId="{4B796C9B-9A9C-4A2D-A871-9D2BF0A4D54C}" type="pres">
      <dgm:prSet presAssocID="{80DF4F19-C7A0-4E01-9C43-C656A532067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8E0D403-0F42-4297-B304-CF3B3D69B63B}" type="pres">
      <dgm:prSet presAssocID="{80DF4F19-C7A0-4E01-9C43-C656A532067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D55DFF9-EA71-4212-A191-BF2B2D4502AB}" type="pres">
      <dgm:prSet presAssocID="{A65EBB55-6AFC-4338-9BAF-2C46205C468F}" presName="sp" presStyleCnt="0"/>
      <dgm:spPr/>
    </dgm:pt>
    <dgm:pt modelId="{DD9FB055-4898-4EA0-A237-293F206BA421}" type="pres">
      <dgm:prSet presAssocID="{E35A45D1-ED17-4249-93FE-31ED1D524156}" presName="linNode" presStyleCnt="0"/>
      <dgm:spPr/>
    </dgm:pt>
    <dgm:pt modelId="{6473F1C2-BE04-4E3A-BDB3-DC86DFB73E25}" type="pres">
      <dgm:prSet presAssocID="{E35A45D1-ED17-4249-93FE-31ED1D52415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1F57CE1-278A-4034-8415-D8D7E033067D}" type="pres">
      <dgm:prSet presAssocID="{E35A45D1-ED17-4249-93FE-31ED1D52415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3639FACC-E207-4C82-8B53-80E4B025217F}" srcId="{80DF4F19-C7A0-4E01-9C43-C656A5320676}" destId="{380C9C48-E441-413F-9BF7-0EC907717B87}" srcOrd="1" destOrd="0" parTransId="{29412BF0-5483-4FC6-A5C5-96DABFF845C6}" sibTransId="{BBB68395-B73D-41F5-89AE-54278B706643}"/>
    <dgm:cxn modelId="{A901502F-8C56-4F12-A3E0-7CDC473F4D50}" srcId="{80DF4F19-C7A0-4E01-9C43-C656A5320676}" destId="{85688D21-9C67-4124-8658-FF2714803A8F}" srcOrd="3" destOrd="0" parTransId="{E5E1A1AE-9E45-4429-8FBF-91BC3A09E008}" sibTransId="{76D8CFE6-1480-48B0-8E78-02E914E431A6}"/>
    <dgm:cxn modelId="{9A99AE10-17E3-4635-954C-64DA5BB8930C}" type="presOf" srcId="{A9F3FA7B-7380-42CA-96FD-26B62EE15324}" destId="{31F57CE1-278A-4034-8415-D8D7E033067D}" srcOrd="0" destOrd="0" presId="urn:microsoft.com/office/officeart/2005/8/layout/vList5"/>
    <dgm:cxn modelId="{AB43376A-A6A1-410C-AA04-4A54C0692317}" srcId="{E35A45D1-ED17-4249-93FE-31ED1D524156}" destId="{A9F3FA7B-7380-42CA-96FD-26B62EE15324}" srcOrd="0" destOrd="0" parTransId="{43EAC7D0-6E1D-4521-8718-D2FBF6D1E5EF}" sibTransId="{DFD7D1DC-398E-470B-9167-0DEFE09F7276}"/>
    <dgm:cxn modelId="{E052037E-670C-4BAE-A3B8-867966B811FD}" srcId="{28A23ECB-119C-42C2-9CB7-A3197515FB68}" destId="{18F460E7-DF4A-45D1-9216-FE05CD3A796E}" srcOrd="0" destOrd="0" parTransId="{EB25BD63-F22B-4972-9A5C-9C10FF0C8F4A}" sibTransId="{586BAB3F-09B7-4992-BC3E-96040FD8B91B}"/>
    <dgm:cxn modelId="{15B84259-2161-41A9-8712-090E45DDBA64}" type="presOf" srcId="{1733C095-4194-49F9-BDFE-855A85AE8CBD}" destId="{43DFFFC5-2405-46DA-B07D-98E0C5E9805D}" srcOrd="0" destOrd="2" presId="urn:microsoft.com/office/officeart/2005/8/layout/vList5"/>
    <dgm:cxn modelId="{9C4768C7-45E7-4F97-A08B-08524B41274F}" srcId="{41569D48-0384-4F80-BA5F-83A77D516CCB}" destId="{80DF4F19-C7A0-4E01-9C43-C656A5320676}" srcOrd="1" destOrd="0" parTransId="{EC0E2B87-3A34-4C97-91DE-97E8C38E5B4B}" sibTransId="{A65EBB55-6AFC-4338-9BAF-2C46205C468F}"/>
    <dgm:cxn modelId="{0D56BE04-2ECE-4D58-B026-F537F67692DD}" srcId="{E35A45D1-ED17-4249-93FE-31ED1D524156}" destId="{CED53EC7-8DCA-43F1-8C37-5C05D95F86C5}" srcOrd="1" destOrd="0" parTransId="{8D2B89B0-43EB-4ACB-8367-89FF2AF2B945}" sibTransId="{D37AD4A5-EDAE-4331-8DE3-F9D76095F589}"/>
    <dgm:cxn modelId="{B1C5ABA4-79CD-4193-BDC4-6B0E001D9A8C}" type="presOf" srcId="{CED53EC7-8DCA-43F1-8C37-5C05D95F86C5}" destId="{31F57CE1-278A-4034-8415-D8D7E033067D}" srcOrd="0" destOrd="1" presId="urn:microsoft.com/office/officeart/2005/8/layout/vList5"/>
    <dgm:cxn modelId="{B17D9C35-ACDA-4718-A95D-829D7ED46907}" type="presOf" srcId="{18F460E7-DF4A-45D1-9216-FE05CD3A796E}" destId="{43DFFFC5-2405-46DA-B07D-98E0C5E9805D}" srcOrd="0" destOrd="0" presId="urn:microsoft.com/office/officeart/2005/8/layout/vList5"/>
    <dgm:cxn modelId="{DCEB1930-83C4-465A-8974-3933E633BE2F}" srcId="{41569D48-0384-4F80-BA5F-83A77D516CCB}" destId="{E35A45D1-ED17-4249-93FE-31ED1D524156}" srcOrd="2" destOrd="0" parTransId="{20E69DFF-2306-4F29-A3C7-C532FCB14136}" sibTransId="{6F4D501B-9462-4A5D-BE25-ACC8595D81FF}"/>
    <dgm:cxn modelId="{0C093266-8CF0-4E5D-B7A9-510CC1522452}" srcId="{28A23ECB-119C-42C2-9CB7-A3197515FB68}" destId="{8EFA250E-4E5A-4529-908B-652B8E63EEED}" srcOrd="3" destOrd="0" parTransId="{7AFE5B86-FBF4-42F8-AF38-891B7C06E94A}" sibTransId="{6D9B0A0F-785E-46B8-B091-6E5F663961E9}"/>
    <dgm:cxn modelId="{CA2A59DC-77AE-4915-B63D-3B9CC4008C2A}" srcId="{28A23ECB-119C-42C2-9CB7-A3197515FB68}" destId="{1733C095-4194-49F9-BDFE-855A85AE8CBD}" srcOrd="2" destOrd="0" parTransId="{F43265AC-233E-4FE5-8C6E-2BFC8558F223}" sibTransId="{2639DA45-0710-4954-B3E6-4C6A9AEC4721}"/>
    <dgm:cxn modelId="{82D01F4B-7AED-44FC-8A6C-3CD85B8FED9C}" srcId="{41569D48-0384-4F80-BA5F-83A77D516CCB}" destId="{28A23ECB-119C-42C2-9CB7-A3197515FB68}" srcOrd="0" destOrd="0" parTransId="{AD52C117-1EC0-45D2-85FC-EF3C991158E7}" sibTransId="{71F70284-00F2-40FF-AAE7-CE23D2FAB3A8}"/>
    <dgm:cxn modelId="{3D3A0A20-BF5F-4F8C-9925-3FA8B8D283A8}" type="presOf" srcId="{FF6F625E-6476-4875-9499-EBE8CCAE4739}" destId="{78E0D403-0F42-4297-B304-CF3B3D69B63B}" srcOrd="0" destOrd="2" presId="urn:microsoft.com/office/officeart/2005/8/layout/vList5"/>
    <dgm:cxn modelId="{7586FF22-AD65-4B60-ABD5-AC8B14B5BB3F}" type="presOf" srcId="{380C9C48-E441-413F-9BF7-0EC907717B87}" destId="{78E0D403-0F42-4297-B304-CF3B3D69B63B}" srcOrd="0" destOrd="1" presId="urn:microsoft.com/office/officeart/2005/8/layout/vList5"/>
    <dgm:cxn modelId="{F9959289-C591-4943-B1A2-143BED1DA5F8}" type="presOf" srcId="{85688D21-9C67-4124-8658-FF2714803A8F}" destId="{78E0D403-0F42-4297-B304-CF3B3D69B63B}" srcOrd="0" destOrd="3" presId="urn:microsoft.com/office/officeart/2005/8/layout/vList5"/>
    <dgm:cxn modelId="{130E3D04-8F1A-41F1-BE23-0B321236EEE8}" srcId="{80DF4F19-C7A0-4E01-9C43-C656A5320676}" destId="{0152CFD1-FEBB-4579-B8B9-BFA0A3FA4ABA}" srcOrd="0" destOrd="0" parTransId="{7CDCE136-0906-49A5-947F-675BF9F995BE}" sibTransId="{75EEEFBB-68EF-42F9-93F9-3BA19A7C0F01}"/>
    <dgm:cxn modelId="{4AE32953-EEF1-45ED-9417-C30BD5832451}" type="presOf" srcId="{80DF4F19-C7A0-4E01-9C43-C656A5320676}" destId="{4B796C9B-9A9C-4A2D-A871-9D2BF0A4D54C}" srcOrd="0" destOrd="0" presId="urn:microsoft.com/office/officeart/2005/8/layout/vList5"/>
    <dgm:cxn modelId="{8354FD50-D903-4035-BB3F-4DCEE12CB2FD}" srcId="{28A23ECB-119C-42C2-9CB7-A3197515FB68}" destId="{341C177E-1105-4C91-AAF4-897554444440}" srcOrd="1" destOrd="0" parTransId="{F1F19FF2-4F57-4157-8F55-5318F2531D91}" sibTransId="{93818AEE-0ADE-4F7B-AB80-615859949656}"/>
    <dgm:cxn modelId="{0221705A-1D5D-4754-B97E-0496C96C0C10}" type="presOf" srcId="{E35A45D1-ED17-4249-93FE-31ED1D524156}" destId="{6473F1C2-BE04-4E3A-BDB3-DC86DFB73E25}" srcOrd="0" destOrd="0" presId="urn:microsoft.com/office/officeart/2005/8/layout/vList5"/>
    <dgm:cxn modelId="{A7831F92-1028-4D33-BC06-CABBA8D200B2}" type="presOf" srcId="{28A23ECB-119C-42C2-9CB7-A3197515FB68}" destId="{020DFC4B-4284-4A74-B15D-906E964C2E60}" srcOrd="0" destOrd="0" presId="urn:microsoft.com/office/officeart/2005/8/layout/vList5"/>
    <dgm:cxn modelId="{0DE6890F-AC11-48E0-8360-2605C77220A5}" srcId="{80DF4F19-C7A0-4E01-9C43-C656A5320676}" destId="{FF6F625E-6476-4875-9499-EBE8CCAE4739}" srcOrd="2" destOrd="0" parTransId="{4FD08471-43E6-4741-824A-BCF78346BFC4}" sibTransId="{60589685-CAB2-4C37-AFB3-57E742463BDC}"/>
    <dgm:cxn modelId="{89324A63-93FF-40BB-8F36-955970C73C22}" type="presOf" srcId="{8EFA250E-4E5A-4529-908B-652B8E63EEED}" destId="{43DFFFC5-2405-46DA-B07D-98E0C5E9805D}" srcOrd="0" destOrd="3" presId="urn:microsoft.com/office/officeart/2005/8/layout/vList5"/>
    <dgm:cxn modelId="{05C6B5C8-1823-451B-B620-1F3E74BF9549}" type="presOf" srcId="{41569D48-0384-4F80-BA5F-83A77D516CCB}" destId="{65E4C7DF-380C-4056-BD4A-61A38AAD8AF8}" srcOrd="0" destOrd="0" presId="urn:microsoft.com/office/officeart/2005/8/layout/vList5"/>
    <dgm:cxn modelId="{EEF1B64B-00B6-47C8-999E-3F391E12CAB1}" type="presOf" srcId="{341C177E-1105-4C91-AAF4-897554444440}" destId="{43DFFFC5-2405-46DA-B07D-98E0C5E9805D}" srcOrd="0" destOrd="1" presId="urn:microsoft.com/office/officeart/2005/8/layout/vList5"/>
    <dgm:cxn modelId="{4DADEB19-46C1-4B5C-AC84-42BE24879117}" type="presOf" srcId="{0152CFD1-FEBB-4579-B8B9-BFA0A3FA4ABA}" destId="{78E0D403-0F42-4297-B304-CF3B3D69B63B}" srcOrd="0" destOrd="0" presId="urn:microsoft.com/office/officeart/2005/8/layout/vList5"/>
    <dgm:cxn modelId="{7A74605B-1BA9-496F-A7C2-FCCADB342111}" type="presParOf" srcId="{65E4C7DF-380C-4056-BD4A-61A38AAD8AF8}" destId="{D7180CCD-B4FD-497A-BD62-1D132F7DCA2F}" srcOrd="0" destOrd="0" presId="urn:microsoft.com/office/officeart/2005/8/layout/vList5"/>
    <dgm:cxn modelId="{4D5C23F7-98E5-4C50-BBF2-975880FD6711}" type="presParOf" srcId="{D7180CCD-B4FD-497A-BD62-1D132F7DCA2F}" destId="{020DFC4B-4284-4A74-B15D-906E964C2E60}" srcOrd="0" destOrd="0" presId="urn:microsoft.com/office/officeart/2005/8/layout/vList5"/>
    <dgm:cxn modelId="{F3E7EB56-13EA-473A-8A6B-C79F97F35D06}" type="presParOf" srcId="{D7180CCD-B4FD-497A-BD62-1D132F7DCA2F}" destId="{43DFFFC5-2405-46DA-B07D-98E0C5E9805D}" srcOrd="1" destOrd="0" presId="urn:microsoft.com/office/officeart/2005/8/layout/vList5"/>
    <dgm:cxn modelId="{746A21B4-E9C4-4847-B618-095B3D0737E9}" type="presParOf" srcId="{65E4C7DF-380C-4056-BD4A-61A38AAD8AF8}" destId="{2293D1F5-187B-4F83-87B3-472AC14CC001}" srcOrd="1" destOrd="0" presId="urn:microsoft.com/office/officeart/2005/8/layout/vList5"/>
    <dgm:cxn modelId="{9528C2BC-113B-46E6-ABBD-A339A81AD11C}" type="presParOf" srcId="{65E4C7DF-380C-4056-BD4A-61A38AAD8AF8}" destId="{0C5DD5B9-84B3-469F-AE55-8E326762222F}" srcOrd="2" destOrd="0" presId="urn:microsoft.com/office/officeart/2005/8/layout/vList5"/>
    <dgm:cxn modelId="{0DA97911-7B54-44CE-95F0-37291C9EF39C}" type="presParOf" srcId="{0C5DD5B9-84B3-469F-AE55-8E326762222F}" destId="{4B796C9B-9A9C-4A2D-A871-9D2BF0A4D54C}" srcOrd="0" destOrd="0" presId="urn:microsoft.com/office/officeart/2005/8/layout/vList5"/>
    <dgm:cxn modelId="{7F0FF428-5408-41CE-83E3-D44B1E22A9B9}" type="presParOf" srcId="{0C5DD5B9-84B3-469F-AE55-8E326762222F}" destId="{78E0D403-0F42-4297-B304-CF3B3D69B63B}" srcOrd="1" destOrd="0" presId="urn:microsoft.com/office/officeart/2005/8/layout/vList5"/>
    <dgm:cxn modelId="{6399F324-1B82-407E-832B-81C78AD0BF0C}" type="presParOf" srcId="{65E4C7DF-380C-4056-BD4A-61A38AAD8AF8}" destId="{9D55DFF9-EA71-4212-A191-BF2B2D4502AB}" srcOrd="3" destOrd="0" presId="urn:microsoft.com/office/officeart/2005/8/layout/vList5"/>
    <dgm:cxn modelId="{1B21C861-FFE6-4965-9BFA-89010D87F099}" type="presParOf" srcId="{65E4C7DF-380C-4056-BD4A-61A38AAD8AF8}" destId="{DD9FB055-4898-4EA0-A237-293F206BA421}" srcOrd="4" destOrd="0" presId="urn:microsoft.com/office/officeart/2005/8/layout/vList5"/>
    <dgm:cxn modelId="{71626E65-F398-4639-9218-6C0E26A570E9}" type="presParOf" srcId="{DD9FB055-4898-4EA0-A237-293F206BA421}" destId="{6473F1C2-BE04-4E3A-BDB3-DC86DFB73E25}" srcOrd="0" destOrd="0" presId="urn:microsoft.com/office/officeart/2005/8/layout/vList5"/>
    <dgm:cxn modelId="{8C4D4FDF-90D4-46B2-AECA-5D325C10C444}" type="presParOf" srcId="{DD9FB055-4898-4EA0-A237-293F206BA421}" destId="{31F57CE1-278A-4034-8415-D8D7E033067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468392-1F84-4DD4-852B-2CB00FF5BF89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10FDD860-B546-4C41-A24E-F302DFB92C84}">
      <dgm:prSet phldrT="[besedilo]"/>
      <dgm:spPr/>
      <dgm:t>
        <a:bodyPr/>
        <a:lstStyle/>
        <a:p>
          <a:r>
            <a:rPr lang="sl-SI" dirty="0" smtClean="0"/>
            <a:t>Indoevropski prajezik</a:t>
          </a:r>
          <a:endParaRPr lang="sl-SI" dirty="0"/>
        </a:p>
      </dgm:t>
    </dgm:pt>
    <dgm:pt modelId="{F983AEB5-52FD-499A-895C-EBAEF3AC531C}" type="parTrans" cxnId="{972548B9-6D1C-43EB-8622-1D3B6D3D8588}">
      <dgm:prSet/>
      <dgm:spPr/>
      <dgm:t>
        <a:bodyPr/>
        <a:lstStyle/>
        <a:p>
          <a:endParaRPr lang="sl-SI"/>
        </a:p>
      </dgm:t>
    </dgm:pt>
    <dgm:pt modelId="{7C65FB9E-EC8A-4C06-99E5-7BCD34551C5D}" type="sibTrans" cxnId="{972548B9-6D1C-43EB-8622-1D3B6D3D8588}">
      <dgm:prSet/>
      <dgm:spPr/>
      <dgm:t>
        <a:bodyPr/>
        <a:lstStyle/>
        <a:p>
          <a:endParaRPr lang="sl-SI"/>
        </a:p>
      </dgm:t>
    </dgm:pt>
    <dgm:pt modelId="{DD0A8362-DE20-454A-A4DC-FDF6347BCDF8}">
      <dgm:prSet phldrT="[besedilo]"/>
      <dgm:spPr/>
      <dgm:t>
        <a:bodyPr/>
        <a:lstStyle/>
        <a:p>
          <a:r>
            <a:rPr lang="sl-SI" dirty="0" smtClean="0"/>
            <a:t>Iz njega izhaja večina svetovnih jezikov.</a:t>
          </a:r>
          <a:endParaRPr lang="sl-SI" dirty="0"/>
        </a:p>
      </dgm:t>
    </dgm:pt>
    <dgm:pt modelId="{F672911F-5B6B-4DA5-9DD1-DDEB57F8713B}" type="parTrans" cxnId="{ACD3229E-2B40-44A2-B7A2-7DDED90AECA6}">
      <dgm:prSet/>
      <dgm:spPr/>
      <dgm:t>
        <a:bodyPr/>
        <a:lstStyle/>
        <a:p>
          <a:endParaRPr lang="sl-SI"/>
        </a:p>
      </dgm:t>
    </dgm:pt>
    <dgm:pt modelId="{8AEA120A-0174-437B-8F00-FB661242A484}" type="sibTrans" cxnId="{ACD3229E-2B40-44A2-B7A2-7DDED90AECA6}">
      <dgm:prSet/>
      <dgm:spPr/>
      <dgm:t>
        <a:bodyPr/>
        <a:lstStyle/>
        <a:p>
          <a:endParaRPr lang="sl-SI"/>
        </a:p>
      </dgm:t>
    </dgm:pt>
    <dgm:pt modelId="{DD271B91-518A-4268-869B-1D7BC2DE2C24}">
      <dgm:prSet phldrT="[besedilo]" custT="1"/>
      <dgm:spPr/>
      <dgm:t>
        <a:bodyPr/>
        <a:lstStyle/>
        <a:p>
          <a:r>
            <a:rPr lang="sl-SI" sz="1800" dirty="0" smtClean="0"/>
            <a:t>Praslovanščina </a:t>
          </a:r>
          <a:r>
            <a:rPr lang="sl-SI" sz="1400" dirty="0" smtClean="0"/>
            <a:t>– njene značilnosti so ohranjene  v</a:t>
          </a:r>
          <a:endParaRPr lang="sl-SI" sz="1400" dirty="0"/>
        </a:p>
      </dgm:t>
    </dgm:pt>
    <dgm:pt modelId="{737CA260-4DE9-4376-A82A-B62C92A9C014}" type="parTrans" cxnId="{6EB9323A-2F69-4DE2-9F56-211A9F5C9110}">
      <dgm:prSet/>
      <dgm:spPr/>
      <dgm:t>
        <a:bodyPr/>
        <a:lstStyle/>
        <a:p>
          <a:endParaRPr lang="sl-SI"/>
        </a:p>
      </dgm:t>
    </dgm:pt>
    <dgm:pt modelId="{6D845453-8ADC-468F-B7E5-C0039D83B3C6}" type="sibTrans" cxnId="{6EB9323A-2F69-4DE2-9F56-211A9F5C9110}">
      <dgm:prSet/>
      <dgm:spPr/>
      <dgm:t>
        <a:bodyPr/>
        <a:lstStyle/>
        <a:p>
          <a:endParaRPr lang="sl-SI"/>
        </a:p>
      </dgm:t>
    </dgm:pt>
    <dgm:pt modelId="{144DF6B1-A635-489D-8AD4-22132601CEAE}">
      <dgm:prSet phldrT="[besedilo]"/>
      <dgm:spPr/>
      <dgm:t>
        <a:bodyPr/>
        <a:lstStyle/>
        <a:p>
          <a:r>
            <a:rPr lang="sl-SI" dirty="0" smtClean="0"/>
            <a:t>jeziku Brižinskih spomenikov</a:t>
          </a:r>
          <a:endParaRPr lang="sl-SI" dirty="0"/>
        </a:p>
      </dgm:t>
    </dgm:pt>
    <dgm:pt modelId="{7BB2D3C1-74E2-4B5C-BDCD-DCED7C786DB6}" type="parTrans" cxnId="{F04FE646-AC37-4A6F-824B-99B8928A34B2}">
      <dgm:prSet/>
      <dgm:spPr/>
      <dgm:t>
        <a:bodyPr/>
        <a:lstStyle/>
        <a:p>
          <a:endParaRPr lang="sl-SI"/>
        </a:p>
      </dgm:t>
    </dgm:pt>
    <dgm:pt modelId="{4F463D4D-1B16-40B4-B1E0-EFC0CD0941A1}" type="sibTrans" cxnId="{F04FE646-AC37-4A6F-824B-99B8928A34B2}">
      <dgm:prSet/>
      <dgm:spPr/>
      <dgm:t>
        <a:bodyPr/>
        <a:lstStyle/>
        <a:p>
          <a:endParaRPr lang="sl-SI"/>
        </a:p>
      </dgm:t>
    </dgm:pt>
    <dgm:pt modelId="{C13EE459-6D94-4511-BDA1-D7FBF150DA1D}">
      <dgm:prSet phldrT="[besedilo]"/>
      <dgm:spPr/>
      <dgm:t>
        <a:bodyPr/>
        <a:lstStyle/>
        <a:p>
          <a:r>
            <a:rPr lang="sl-SI" dirty="0" smtClean="0"/>
            <a:t>slovenščina</a:t>
          </a:r>
          <a:endParaRPr lang="sl-SI" dirty="0"/>
        </a:p>
      </dgm:t>
    </dgm:pt>
    <dgm:pt modelId="{5279BDD2-8F9B-41DE-B604-2BEE5BAEA2EC}" type="parTrans" cxnId="{777C020B-2B85-44E5-8E96-82FC4A3B8A2D}">
      <dgm:prSet/>
      <dgm:spPr/>
      <dgm:t>
        <a:bodyPr/>
        <a:lstStyle/>
        <a:p>
          <a:endParaRPr lang="sl-SI"/>
        </a:p>
      </dgm:t>
    </dgm:pt>
    <dgm:pt modelId="{A5A31A05-639E-4C44-BE67-8A7E89B03322}" type="sibTrans" cxnId="{777C020B-2B85-44E5-8E96-82FC4A3B8A2D}">
      <dgm:prSet/>
      <dgm:spPr/>
      <dgm:t>
        <a:bodyPr/>
        <a:lstStyle/>
        <a:p>
          <a:endParaRPr lang="sl-SI"/>
        </a:p>
      </dgm:t>
    </dgm:pt>
    <dgm:pt modelId="{B6442D90-F5CC-4DF9-80C2-E1E3F30BE598}">
      <dgm:prSet phldrT="[besedilo]"/>
      <dgm:spPr/>
      <dgm:t>
        <a:bodyPr/>
        <a:lstStyle/>
        <a:p>
          <a:r>
            <a:rPr lang="sl-SI" dirty="0" smtClean="0"/>
            <a:t>Njen razvoj lahko spremljamo od rokopisov  iz 14. stoletja, prek  Trubarja do danes.</a:t>
          </a:r>
          <a:endParaRPr lang="sl-SI" dirty="0"/>
        </a:p>
      </dgm:t>
    </dgm:pt>
    <dgm:pt modelId="{FF3AB596-67A2-4A4E-ABC2-DAC585A299AF}" type="parTrans" cxnId="{CB374DA5-D8FD-4535-90F5-6B06EF6BF2F7}">
      <dgm:prSet/>
      <dgm:spPr/>
      <dgm:t>
        <a:bodyPr/>
        <a:lstStyle/>
        <a:p>
          <a:endParaRPr lang="sl-SI"/>
        </a:p>
      </dgm:t>
    </dgm:pt>
    <dgm:pt modelId="{A97AE462-2F45-4D02-9606-6A7507F13BE7}" type="sibTrans" cxnId="{CB374DA5-D8FD-4535-90F5-6B06EF6BF2F7}">
      <dgm:prSet/>
      <dgm:spPr/>
      <dgm:t>
        <a:bodyPr/>
        <a:lstStyle/>
        <a:p>
          <a:endParaRPr lang="sl-SI"/>
        </a:p>
      </dgm:t>
    </dgm:pt>
    <dgm:pt modelId="{E9E71781-7644-4A04-8F60-AFF619F18C57}">
      <dgm:prSet phldrT="[besedilo]"/>
      <dgm:spPr/>
      <dgm:t>
        <a:bodyPr/>
        <a:lstStyle/>
        <a:p>
          <a:r>
            <a:rPr lang="sl-SI" dirty="0" smtClean="0">
              <a:solidFill>
                <a:srgbClr val="C00000"/>
              </a:solidFill>
            </a:rPr>
            <a:t>Stari cerkveni slovanščini  </a:t>
          </a:r>
          <a:r>
            <a:rPr lang="sl-SI" dirty="0" smtClean="0"/>
            <a:t>(Ciril in Metod)</a:t>
          </a:r>
          <a:endParaRPr lang="sl-SI" dirty="0"/>
        </a:p>
      </dgm:t>
    </dgm:pt>
    <dgm:pt modelId="{09AC6E54-BDDA-4E35-BEF1-A93014AE016A}" type="parTrans" cxnId="{178BCEDC-DBD6-4114-B39F-5340DC2D2A30}">
      <dgm:prSet/>
      <dgm:spPr/>
      <dgm:t>
        <a:bodyPr/>
        <a:lstStyle/>
        <a:p>
          <a:endParaRPr lang="sl-SI"/>
        </a:p>
      </dgm:t>
    </dgm:pt>
    <dgm:pt modelId="{0FBB2AA4-052C-45E4-9AF5-3AE2CDB7423A}" type="sibTrans" cxnId="{178BCEDC-DBD6-4114-B39F-5340DC2D2A30}">
      <dgm:prSet/>
      <dgm:spPr/>
      <dgm:t>
        <a:bodyPr/>
        <a:lstStyle/>
        <a:p>
          <a:endParaRPr lang="sl-SI"/>
        </a:p>
      </dgm:t>
    </dgm:pt>
    <dgm:pt modelId="{A0D2D29D-E35D-4155-8599-2B58041C8E0D}" type="pres">
      <dgm:prSet presAssocID="{2C468392-1F84-4DD4-852B-2CB00FF5BF8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36C69AB9-6855-4329-9C07-FF54F5736F08}" type="pres">
      <dgm:prSet presAssocID="{10FDD860-B546-4C41-A24E-F302DFB92C84}" presName="composite" presStyleCnt="0"/>
      <dgm:spPr/>
    </dgm:pt>
    <dgm:pt modelId="{58FC6323-9C05-439E-869E-6F84D47A3ED2}" type="pres">
      <dgm:prSet presAssocID="{10FDD860-B546-4C41-A24E-F302DFB92C8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250A93D-F9D9-4245-8494-B8EEC682FEC4}" type="pres">
      <dgm:prSet presAssocID="{10FDD860-B546-4C41-A24E-F302DFB92C84}" presName="parSh" presStyleLbl="node1" presStyleIdx="0" presStyleCnt="3"/>
      <dgm:spPr/>
      <dgm:t>
        <a:bodyPr/>
        <a:lstStyle/>
        <a:p>
          <a:endParaRPr lang="sl-SI"/>
        </a:p>
      </dgm:t>
    </dgm:pt>
    <dgm:pt modelId="{92FD849F-222A-479E-8B9E-3EB9250BD573}" type="pres">
      <dgm:prSet presAssocID="{10FDD860-B546-4C41-A24E-F302DFB92C84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5FF4046-EF9D-47E2-98BF-969BD45191AB}" type="pres">
      <dgm:prSet presAssocID="{7C65FB9E-EC8A-4C06-99E5-7BCD34551C5D}" presName="sibTrans" presStyleLbl="sibTrans2D1" presStyleIdx="0" presStyleCnt="2"/>
      <dgm:spPr/>
      <dgm:t>
        <a:bodyPr/>
        <a:lstStyle/>
        <a:p>
          <a:endParaRPr lang="sl-SI"/>
        </a:p>
      </dgm:t>
    </dgm:pt>
    <dgm:pt modelId="{A349EBB8-1B39-45D3-BBC4-469C6D51BFCC}" type="pres">
      <dgm:prSet presAssocID="{7C65FB9E-EC8A-4C06-99E5-7BCD34551C5D}" presName="connTx" presStyleLbl="sibTrans2D1" presStyleIdx="0" presStyleCnt="2"/>
      <dgm:spPr/>
      <dgm:t>
        <a:bodyPr/>
        <a:lstStyle/>
        <a:p>
          <a:endParaRPr lang="sl-SI"/>
        </a:p>
      </dgm:t>
    </dgm:pt>
    <dgm:pt modelId="{99028267-9D3A-4874-B852-DAE5B9EA6E6B}" type="pres">
      <dgm:prSet presAssocID="{DD271B91-518A-4268-869B-1D7BC2DE2C24}" presName="composite" presStyleCnt="0"/>
      <dgm:spPr/>
    </dgm:pt>
    <dgm:pt modelId="{BB58F03E-F4BF-4327-9488-887C0CD911CF}" type="pres">
      <dgm:prSet presAssocID="{DD271B91-518A-4268-869B-1D7BC2DE2C2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2C9E580-0D5F-48E4-B251-442F0ABD5185}" type="pres">
      <dgm:prSet presAssocID="{DD271B91-518A-4268-869B-1D7BC2DE2C24}" presName="parSh" presStyleLbl="node1" presStyleIdx="1" presStyleCnt="3"/>
      <dgm:spPr/>
      <dgm:t>
        <a:bodyPr/>
        <a:lstStyle/>
        <a:p>
          <a:endParaRPr lang="sl-SI"/>
        </a:p>
      </dgm:t>
    </dgm:pt>
    <dgm:pt modelId="{87B51817-C51A-4674-8DD4-B2F20F861A4E}" type="pres">
      <dgm:prSet presAssocID="{DD271B91-518A-4268-869B-1D7BC2DE2C24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11D8B71-8FF7-4EA7-8E9A-12F0A6BBD41A}" type="pres">
      <dgm:prSet presAssocID="{6D845453-8ADC-468F-B7E5-C0039D83B3C6}" presName="sibTrans" presStyleLbl="sibTrans2D1" presStyleIdx="1" presStyleCnt="2"/>
      <dgm:spPr/>
      <dgm:t>
        <a:bodyPr/>
        <a:lstStyle/>
        <a:p>
          <a:endParaRPr lang="sl-SI"/>
        </a:p>
      </dgm:t>
    </dgm:pt>
    <dgm:pt modelId="{E07E54C8-A75B-47F1-8DDC-6264D914FAF4}" type="pres">
      <dgm:prSet presAssocID="{6D845453-8ADC-468F-B7E5-C0039D83B3C6}" presName="connTx" presStyleLbl="sibTrans2D1" presStyleIdx="1" presStyleCnt="2"/>
      <dgm:spPr/>
      <dgm:t>
        <a:bodyPr/>
        <a:lstStyle/>
        <a:p>
          <a:endParaRPr lang="sl-SI"/>
        </a:p>
      </dgm:t>
    </dgm:pt>
    <dgm:pt modelId="{BCF66AF6-4C1F-4214-A7FC-282633399654}" type="pres">
      <dgm:prSet presAssocID="{C13EE459-6D94-4511-BDA1-D7FBF150DA1D}" presName="composite" presStyleCnt="0"/>
      <dgm:spPr/>
    </dgm:pt>
    <dgm:pt modelId="{4A5AF8A5-84D7-4202-82D1-02AA9802ED9B}" type="pres">
      <dgm:prSet presAssocID="{C13EE459-6D94-4511-BDA1-D7FBF150DA1D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477C1B3-EC2F-4658-A715-333B7965ECCA}" type="pres">
      <dgm:prSet presAssocID="{C13EE459-6D94-4511-BDA1-D7FBF150DA1D}" presName="parSh" presStyleLbl="node1" presStyleIdx="2" presStyleCnt="3"/>
      <dgm:spPr/>
      <dgm:t>
        <a:bodyPr/>
        <a:lstStyle/>
        <a:p>
          <a:endParaRPr lang="sl-SI"/>
        </a:p>
      </dgm:t>
    </dgm:pt>
    <dgm:pt modelId="{1C7C6936-B1B6-42AB-956E-FC57552EA23E}" type="pres">
      <dgm:prSet presAssocID="{C13EE459-6D94-4511-BDA1-D7FBF150DA1D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79B5BF2-D119-4080-B745-5BE066101DAA}" type="presOf" srcId="{6D845453-8ADC-468F-B7E5-C0039D83B3C6}" destId="{E07E54C8-A75B-47F1-8DDC-6264D914FAF4}" srcOrd="1" destOrd="0" presId="urn:microsoft.com/office/officeart/2005/8/layout/process3"/>
    <dgm:cxn modelId="{F04FE646-AC37-4A6F-824B-99B8928A34B2}" srcId="{DD271B91-518A-4268-869B-1D7BC2DE2C24}" destId="{144DF6B1-A635-489D-8AD4-22132601CEAE}" srcOrd="0" destOrd="0" parTransId="{7BB2D3C1-74E2-4B5C-BDCD-DCED7C786DB6}" sibTransId="{4F463D4D-1B16-40B4-B1E0-EFC0CD0941A1}"/>
    <dgm:cxn modelId="{CB374DA5-D8FD-4535-90F5-6B06EF6BF2F7}" srcId="{C13EE459-6D94-4511-BDA1-D7FBF150DA1D}" destId="{B6442D90-F5CC-4DF9-80C2-E1E3F30BE598}" srcOrd="0" destOrd="0" parTransId="{FF3AB596-67A2-4A4E-ABC2-DAC585A299AF}" sibTransId="{A97AE462-2F45-4D02-9606-6A7507F13BE7}"/>
    <dgm:cxn modelId="{179C48D3-129C-48C5-8B6C-0042645700DC}" type="presOf" srcId="{B6442D90-F5CC-4DF9-80C2-E1E3F30BE598}" destId="{1C7C6936-B1B6-42AB-956E-FC57552EA23E}" srcOrd="0" destOrd="0" presId="urn:microsoft.com/office/officeart/2005/8/layout/process3"/>
    <dgm:cxn modelId="{50F9AB7B-8E89-4837-8590-8455064C320E}" type="presOf" srcId="{10FDD860-B546-4C41-A24E-F302DFB92C84}" destId="{58FC6323-9C05-439E-869E-6F84D47A3ED2}" srcOrd="0" destOrd="0" presId="urn:microsoft.com/office/officeart/2005/8/layout/process3"/>
    <dgm:cxn modelId="{972548B9-6D1C-43EB-8622-1D3B6D3D8588}" srcId="{2C468392-1F84-4DD4-852B-2CB00FF5BF89}" destId="{10FDD860-B546-4C41-A24E-F302DFB92C84}" srcOrd="0" destOrd="0" parTransId="{F983AEB5-52FD-499A-895C-EBAEF3AC531C}" sibTransId="{7C65FB9E-EC8A-4C06-99E5-7BCD34551C5D}"/>
    <dgm:cxn modelId="{2B94A441-75E8-40A2-92B0-A8EE1ADC4469}" type="presOf" srcId="{2C468392-1F84-4DD4-852B-2CB00FF5BF89}" destId="{A0D2D29D-E35D-4155-8599-2B58041C8E0D}" srcOrd="0" destOrd="0" presId="urn:microsoft.com/office/officeart/2005/8/layout/process3"/>
    <dgm:cxn modelId="{5FBA75D2-39CD-4A5B-8C73-919ED69CB5D4}" type="presOf" srcId="{7C65FB9E-EC8A-4C06-99E5-7BCD34551C5D}" destId="{F5FF4046-EF9D-47E2-98BF-969BD45191AB}" srcOrd="0" destOrd="0" presId="urn:microsoft.com/office/officeart/2005/8/layout/process3"/>
    <dgm:cxn modelId="{76385C0F-FCF5-4347-A225-98BEF4408F98}" type="presOf" srcId="{E9E71781-7644-4A04-8F60-AFF619F18C57}" destId="{87B51817-C51A-4674-8DD4-B2F20F861A4E}" srcOrd="0" destOrd="1" presId="urn:microsoft.com/office/officeart/2005/8/layout/process3"/>
    <dgm:cxn modelId="{C971C3C7-B64E-4919-9100-E8E4A4F9180F}" type="presOf" srcId="{C13EE459-6D94-4511-BDA1-D7FBF150DA1D}" destId="{4A5AF8A5-84D7-4202-82D1-02AA9802ED9B}" srcOrd="0" destOrd="0" presId="urn:microsoft.com/office/officeart/2005/8/layout/process3"/>
    <dgm:cxn modelId="{7B4412B1-AA38-4FEA-9901-F4A84E710EC3}" type="presOf" srcId="{6D845453-8ADC-468F-B7E5-C0039D83B3C6}" destId="{211D8B71-8FF7-4EA7-8E9A-12F0A6BBD41A}" srcOrd="0" destOrd="0" presId="urn:microsoft.com/office/officeart/2005/8/layout/process3"/>
    <dgm:cxn modelId="{119B0851-B6DA-496E-91B6-5BA29D730B20}" type="presOf" srcId="{C13EE459-6D94-4511-BDA1-D7FBF150DA1D}" destId="{6477C1B3-EC2F-4658-A715-333B7965ECCA}" srcOrd="1" destOrd="0" presId="urn:microsoft.com/office/officeart/2005/8/layout/process3"/>
    <dgm:cxn modelId="{178BCEDC-DBD6-4114-B39F-5340DC2D2A30}" srcId="{DD271B91-518A-4268-869B-1D7BC2DE2C24}" destId="{E9E71781-7644-4A04-8F60-AFF619F18C57}" srcOrd="1" destOrd="0" parTransId="{09AC6E54-BDDA-4E35-BEF1-A93014AE016A}" sibTransId="{0FBB2AA4-052C-45E4-9AF5-3AE2CDB7423A}"/>
    <dgm:cxn modelId="{777C020B-2B85-44E5-8E96-82FC4A3B8A2D}" srcId="{2C468392-1F84-4DD4-852B-2CB00FF5BF89}" destId="{C13EE459-6D94-4511-BDA1-D7FBF150DA1D}" srcOrd="2" destOrd="0" parTransId="{5279BDD2-8F9B-41DE-B604-2BEE5BAEA2EC}" sibTransId="{A5A31A05-639E-4C44-BE67-8A7E89B03322}"/>
    <dgm:cxn modelId="{2E95BDAE-1BEC-42CD-B5C3-2AADA851A099}" type="presOf" srcId="{144DF6B1-A635-489D-8AD4-22132601CEAE}" destId="{87B51817-C51A-4674-8DD4-B2F20F861A4E}" srcOrd="0" destOrd="0" presId="urn:microsoft.com/office/officeart/2005/8/layout/process3"/>
    <dgm:cxn modelId="{6EB9323A-2F69-4DE2-9F56-211A9F5C9110}" srcId="{2C468392-1F84-4DD4-852B-2CB00FF5BF89}" destId="{DD271B91-518A-4268-869B-1D7BC2DE2C24}" srcOrd="1" destOrd="0" parTransId="{737CA260-4DE9-4376-A82A-B62C92A9C014}" sibTransId="{6D845453-8ADC-468F-B7E5-C0039D83B3C6}"/>
    <dgm:cxn modelId="{DCDEA464-9E1B-42CB-95D2-30C23C307330}" type="presOf" srcId="{DD0A8362-DE20-454A-A4DC-FDF6347BCDF8}" destId="{92FD849F-222A-479E-8B9E-3EB9250BD573}" srcOrd="0" destOrd="0" presId="urn:microsoft.com/office/officeart/2005/8/layout/process3"/>
    <dgm:cxn modelId="{727264EF-5BB7-4104-915F-6F1073F5F5BD}" type="presOf" srcId="{DD271B91-518A-4268-869B-1D7BC2DE2C24}" destId="{BB58F03E-F4BF-4327-9488-887C0CD911CF}" srcOrd="0" destOrd="0" presId="urn:microsoft.com/office/officeart/2005/8/layout/process3"/>
    <dgm:cxn modelId="{C9C7EE7D-1B7B-4B2F-8F75-3585D723B529}" type="presOf" srcId="{10FDD860-B546-4C41-A24E-F302DFB92C84}" destId="{9250A93D-F9D9-4245-8494-B8EEC682FEC4}" srcOrd="1" destOrd="0" presId="urn:microsoft.com/office/officeart/2005/8/layout/process3"/>
    <dgm:cxn modelId="{5C4FCE03-462B-4D61-ACED-983525F523C4}" type="presOf" srcId="{7C65FB9E-EC8A-4C06-99E5-7BCD34551C5D}" destId="{A349EBB8-1B39-45D3-BBC4-469C6D51BFCC}" srcOrd="1" destOrd="0" presId="urn:microsoft.com/office/officeart/2005/8/layout/process3"/>
    <dgm:cxn modelId="{ACD3229E-2B40-44A2-B7A2-7DDED90AECA6}" srcId="{10FDD860-B546-4C41-A24E-F302DFB92C84}" destId="{DD0A8362-DE20-454A-A4DC-FDF6347BCDF8}" srcOrd="0" destOrd="0" parTransId="{F672911F-5B6B-4DA5-9DD1-DDEB57F8713B}" sibTransId="{8AEA120A-0174-437B-8F00-FB661242A484}"/>
    <dgm:cxn modelId="{DEEE32BC-C02E-443A-BF82-348057D9EE57}" type="presOf" srcId="{DD271B91-518A-4268-869B-1D7BC2DE2C24}" destId="{B2C9E580-0D5F-48E4-B251-442F0ABD5185}" srcOrd="1" destOrd="0" presId="urn:microsoft.com/office/officeart/2005/8/layout/process3"/>
    <dgm:cxn modelId="{7D85B824-E50B-4A19-970E-A73F59DB59F4}" type="presParOf" srcId="{A0D2D29D-E35D-4155-8599-2B58041C8E0D}" destId="{36C69AB9-6855-4329-9C07-FF54F5736F08}" srcOrd="0" destOrd="0" presId="urn:microsoft.com/office/officeart/2005/8/layout/process3"/>
    <dgm:cxn modelId="{BDA7EAAD-2608-4417-BB30-09668708D786}" type="presParOf" srcId="{36C69AB9-6855-4329-9C07-FF54F5736F08}" destId="{58FC6323-9C05-439E-869E-6F84D47A3ED2}" srcOrd="0" destOrd="0" presId="urn:microsoft.com/office/officeart/2005/8/layout/process3"/>
    <dgm:cxn modelId="{BE1B87BD-E390-428B-9406-6879E86EFF3E}" type="presParOf" srcId="{36C69AB9-6855-4329-9C07-FF54F5736F08}" destId="{9250A93D-F9D9-4245-8494-B8EEC682FEC4}" srcOrd="1" destOrd="0" presId="urn:microsoft.com/office/officeart/2005/8/layout/process3"/>
    <dgm:cxn modelId="{AAA601DD-B043-42C6-A1FA-02FE8A9831B5}" type="presParOf" srcId="{36C69AB9-6855-4329-9C07-FF54F5736F08}" destId="{92FD849F-222A-479E-8B9E-3EB9250BD573}" srcOrd="2" destOrd="0" presId="urn:microsoft.com/office/officeart/2005/8/layout/process3"/>
    <dgm:cxn modelId="{109225AF-9CB8-4089-BD93-3970F1CFCC89}" type="presParOf" srcId="{A0D2D29D-E35D-4155-8599-2B58041C8E0D}" destId="{F5FF4046-EF9D-47E2-98BF-969BD45191AB}" srcOrd="1" destOrd="0" presId="urn:microsoft.com/office/officeart/2005/8/layout/process3"/>
    <dgm:cxn modelId="{229BD07D-078C-4C6A-8ABB-C690DB88B0C3}" type="presParOf" srcId="{F5FF4046-EF9D-47E2-98BF-969BD45191AB}" destId="{A349EBB8-1B39-45D3-BBC4-469C6D51BFCC}" srcOrd="0" destOrd="0" presId="urn:microsoft.com/office/officeart/2005/8/layout/process3"/>
    <dgm:cxn modelId="{1C0A78D4-DFB5-4E9A-8051-6B2E5C87C02B}" type="presParOf" srcId="{A0D2D29D-E35D-4155-8599-2B58041C8E0D}" destId="{99028267-9D3A-4874-B852-DAE5B9EA6E6B}" srcOrd="2" destOrd="0" presId="urn:microsoft.com/office/officeart/2005/8/layout/process3"/>
    <dgm:cxn modelId="{143D0EC4-8AD2-43F1-9539-EEA75E4685F9}" type="presParOf" srcId="{99028267-9D3A-4874-B852-DAE5B9EA6E6B}" destId="{BB58F03E-F4BF-4327-9488-887C0CD911CF}" srcOrd="0" destOrd="0" presId="urn:microsoft.com/office/officeart/2005/8/layout/process3"/>
    <dgm:cxn modelId="{4417A068-F16C-4D70-83A3-46BD2FF791D0}" type="presParOf" srcId="{99028267-9D3A-4874-B852-DAE5B9EA6E6B}" destId="{B2C9E580-0D5F-48E4-B251-442F0ABD5185}" srcOrd="1" destOrd="0" presId="urn:microsoft.com/office/officeart/2005/8/layout/process3"/>
    <dgm:cxn modelId="{D8BC8200-8D49-4C55-A1B4-2025C7C7F3FC}" type="presParOf" srcId="{99028267-9D3A-4874-B852-DAE5B9EA6E6B}" destId="{87B51817-C51A-4674-8DD4-B2F20F861A4E}" srcOrd="2" destOrd="0" presId="urn:microsoft.com/office/officeart/2005/8/layout/process3"/>
    <dgm:cxn modelId="{3D3EA16F-4B63-4FDA-9D25-F66CDF05E87B}" type="presParOf" srcId="{A0D2D29D-E35D-4155-8599-2B58041C8E0D}" destId="{211D8B71-8FF7-4EA7-8E9A-12F0A6BBD41A}" srcOrd="3" destOrd="0" presId="urn:microsoft.com/office/officeart/2005/8/layout/process3"/>
    <dgm:cxn modelId="{43BB234D-E13F-45C7-A34F-9181E8EEDD4F}" type="presParOf" srcId="{211D8B71-8FF7-4EA7-8E9A-12F0A6BBD41A}" destId="{E07E54C8-A75B-47F1-8DDC-6264D914FAF4}" srcOrd="0" destOrd="0" presId="urn:microsoft.com/office/officeart/2005/8/layout/process3"/>
    <dgm:cxn modelId="{696D1929-DDF2-4ECB-B2D4-91ECC7D8B389}" type="presParOf" srcId="{A0D2D29D-E35D-4155-8599-2B58041C8E0D}" destId="{BCF66AF6-4C1F-4214-A7FC-282633399654}" srcOrd="4" destOrd="0" presId="urn:microsoft.com/office/officeart/2005/8/layout/process3"/>
    <dgm:cxn modelId="{C2C57F4A-84F5-4C8F-BB0D-6C52DDBF2B10}" type="presParOf" srcId="{BCF66AF6-4C1F-4214-A7FC-282633399654}" destId="{4A5AF8A5-84D7-4202-82D1-02AA9802ED9B}" srcOrd="0" destOrd="0" presId="urn:microsoft.com/office/officeart/2005/8/layout/process3"/>
    <dgm:cxn modelId="{04074ACE-C18B-4185-B810-ECF853847338}" type="presParOf" srcId="{BCF66AF6-4C1F-4214-A7FC-282633399654}" destId="{6477C1B3-EC2F-4658-A715-333B7965ECCA}" srcOrd="1" destOrd="0" presId="urn:microsoft.com/office/officeart/2005/8/layout/process3"/>
    <dgm:cxn modelId="{B7E1BC64-3C57-4812-A389-81032A0CEA76}" type="presParOf" srcId="{BCF66AF6-4C1F-4214-A7FC-282633399654}" destId="{1C7C6936-B1B6-42AB-956E-FC57552EA23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DFFFC5-2405-46DA-B07D-98E0C5E9805D}">
      <dsp:nvSpPr>
        <dsp:cNvPr id="0" name=""/>
        <dsp:cNvSpPr/>
      </dsp:nvSpPr>
      <dsp:spPr>
        <a:xfrm rot="5400000">
          <a:off x="4972184" y="-1851179"/>
          <a:ext cx="12478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češčina</a:t>
          </a:r>
          <a:endParaRPr lang="sl-SI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slovaščina</a:t>
          </a:r>
          <a:endParaRPr lang="sl-SI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poljščina</a:t>
          </a:r>
          <a:endParaRPr lang="sl-SI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lužiška srbščina</a:t>
          </a:r>
          <a:endParaRPr lang="sl-SI" sz="2000" kern="1200" dirty="0"/>
        </a:p>
      </dsp:txBody>
      <dsp:txXfrm rot="5400000">
        <a:off x="4972184" y="-1851179"/>
        <a:ext cx="1247886" cy="5266944"/>
      </dsp:txXfrm>
    </dsp:sp>
    <dsp:sp modelId="{020DFC4B-4284-4A74-B15D-906E964C2E60}">
      <dsp:nvSpPr>
        <dsp:cNvPr id="0" name=""/>
        <dsp:cNvSpPr/>
      </dsp:nvSpPr>
      <dsp:spPr>
        <a:xfrm>
          <a:off x="0" y="2363"/>
          <a:ext cx="2962656" cy="1559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300" kern="1200" dirty="0" smtClean="0"/>
            <a:t>Zahodni slovanski jeziki</a:t>
          </a:r>
          <a:endParaRPr lang="sl-SI" sz="3300" kern="1200" dirty="0"/>
        </a:p>
      </dsp:txBody>
      <dsp:txXfrm>
        <a:off x="0" y="2363"/>
        <a:ext cx="2962656" cy="1559858"/>
      </dsp:txXfrm>
    </dsp:sp>
    <dsp:sp modelId="{78E0D403-0F42-4297-B304-CF3B3D69B63B}">
      <dsp:nvSpPr>
        <dsp:cNvPr id="0" name=""/>
        <dsp:cNvSpPr/>
      </dsp:nvSpPr>
      <dsp:spPr>
        <a:xfrm rot="5400000">
          <a:off x="4972184" y="-213328"/>
          <a:ext cx="12478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ruščina</a:t>
          </a:r>
          <a:endParaRPr lang="sl-SI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beloruščina</a:t>
          </a:r>
          <a:endParaRPr lang="sl-SI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ukrajinščina</a:t>
          </a:r>
          <a:endParaRPr lang="sl-SI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000" kern="1200" dirty="0" smtClean="0"/>
            <a:t>rusinščina</a:t>
          </a:r>
          <a:endParaRPr lang="sl-SI" sz="2000" kern="1200" dirty="0"/>
        </a:p>
      </dsp:txBody>
      <dsp:txXfrm rot="5400000">
        <a:off x="4972184" y="-213328"/>
        <a:ext cx="1247886" cy="5266944"/>
      </dsp:txXfrm>
    </dsp:sp>
    <dsp:sp modelId="{4B796C9B-9A9C-4A2D-A871-9D2BF0A4D54C}">
      <dsp:nvSpPr>
        <dsp:cNvPr id="0" name=""/>
        <dsp:cNvSpPr/>
      </dsp:nvSpPr>
      <dsp:spPr>
        <a:xfrm>
          <a:off x="0" y="1640214"/>
          <a:ext cx="2962656" cy="1559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300" kern="1200" dirty="0" smtClean="0"/>
            <a:t>Vzhodni slovanski jeziki</a:t>
          </a:r>
          <a:endParaRPr lang="sl-SI" sz="3300" kern="1200" dirty="0"/>
        </a:p>
      </dsp:txBody>
      <dsp:txXfrm>
        <a:off x="0" y="1640214"/>
        <a:ext cx="2962656" cy="1559858"/>
      </dsp:txXfrm>
    </dsp:sp>
    <dsp:sp modelId="{31F57CE1-278A-4034-8415-D8D7E033067D}">
      <dsp:nvSpPr>
        <dsp:cNvPr id="0" name=""/>
        <dsp:cNvSpPr/>
      </dsp:nvSpPr>
      <dsp:spPr>
        <a:xfrm rot="5400000">
          <a:off x="4972184" y="1424523"/>
          <a:ext cx="124788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300" kern="1200" dirty="0" smtClean="0"/>
            <a:t>bolgarščina, makedonščina</a:t>
          </a:r>
          <a:endParaRPr lang="sl-SI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2300" b="1" kern="1200" dirty="0" smtClean="0">
              <a:solidFill>
                <a:schemeClr val="tx1"/>
              </a:solidFill>
            </a:rPr>
            <a:t>slovenščina</a:t>
          </a:r>
          <a:r>
            <a:rPr lang="sl-SI" sz="2300" kern="1200" dirty="0" smtClean="0"/>
            <a:t>, hrvaščina, srbščina, bošnjaški jezik, </a:t>
          </a:r>
          <a:r>
            <a:rPr lang="sl-SI" sz="2300" kern="1200" dirty="0" err="1" smtClean="0"/>
            <a:t>črnogorščina</a:t>
          </a:r>
          <a:endParaRPr lang="sl-SI" sz="2300" kern="1200" dirty="0"/>
        </a:p>
      </dsp:txBody>
      <dsp:txXfrm rot="5400000">
        <a:off x="4972184" y="1424523"/>
        <a:ext cx="1247886" cy="5266944"/>
      </dsp:txXfrm>
    </dsp:sp>
    <dsp:sp modelId="{6473F1C2-BE04-4E3A-BDB3-DC86DFB73E25}">
      <dsp:nvSpPr>
        <dsp:cNvPr id="0" name=""/>
        <dsp:cNvSpPr/>
      </dsp:nvSpPr>
      <dsp:spPr>
        <a:xfrm>
          <a:off x="0" y="3278066"/>
          <a:ext cx="2962656" cy="15598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300" kern="1200" dirty="0" smtClean="0"/>
            <a:t>Južni slovanski jeziki</a:t>
          </a:r>
          <a:endParaRPr lang="sl-SI" sz="3300" kern="1200" dirty="0"/>
        </a:p>
      </dsp:txBody>
      <dsp:txXfrm>
        <a:off x="0" y="3278066"/>
        <a:ext cx="2962656" cy="155985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50A93D-F9D9-4245-8494-B8EEC682FEC4}">
      <dsp:nvSpPr>
        <dsp:cNvPr id="0" name=""/>
        <dsp:cNvSpPr/>
      </dsp:nvSpPr>
      <dsp:spPr>
        <a:xfrm>
          <a:off x="4093" y="614556"/>
          <a:ext cx="1861062" cy="11073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kern="1200" dirty="0" smtClean="0"/>
            <a:t>Indoevropski prajezik</a:t>
          </a:r>
          <a:endParaRPr lang="sl-SI" sz="1900" kern="1200" dirty="0"/>
        </a:p>
      </dsp:txBody>
      <dsp:txXfrm>
        <a:off x="4093" y="614556"/>
        <a:ext cx="1861062" cy="738261"/>
      </dsp:txXfrm>
    </dsp:sp>
    <dsp:sp modelId="{92FD849F-222A-479E-8B9E-3EB9250BD573}">
      <dsp:nvSpPr>
        <dsp:cNvPr id="0" name=""/>
        <dsp:cNvSpPr/>
      </dsp:nvSpPr>
      <dsp:spPr>
        <a:xfrm>
          <a:off x="385274" y="1352818"/>
          <a:ext cx="1861062" cy="2558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Iz njega izhaja večina svetovnih jezikov.</a:t>
          </a:r>
          <a:endParaRPr lang="sl-SI" sz="1900" kern="1200" dirty="0"/>
        </a:p>
      </dsp:txBody>
      <dsp:txXfrm>
        <a:off x="385274" y="1352818"/>
        <a:ext cx="1861062" cy="2558587"/>
      </dsp:txXfrm>
    </dsp:sp>
    <dsp:sp modelId="{F5FF4046-EF9D-47E2-98BF-969BD45191AB}">
      <dsp:nvSpPr>
        <dsp:cNvPr id="0" name=""/>
        <dsp:cNvSpPr/>
      </dsp:nvSpPr>
      <dsp:spPr>
        <a:xfrm>
          <a:off x="2147286" y="752012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500" kern="1200"/>
        </a:p>
      </dsp:txBody>
      <dsp:txXfrm>
        <a:off x="2147286" y="752012"/>
        <a:ext cx="598116" cy="463350"/>
      </dsp:txXfrm>
    </dsp:sp>
    <dsp:sp modelId="{B2C9E580-0D5F-48E4-B251-442F0ABD5185}">
      <dsp:nvSpPr>
        <dsp:cNvPr id="0" name=""/>
        <dsp:cNvSpPr/>
      </dsp:nvSpPr>
      <dsp:spPr>
        <a:xfrm>
          <a:off x="2993677" y="614556"/>
          <a:ext cx="1861062" cy="11073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dirty="0" smtClean="0"/>
            <a:t>Praslovanščina </a:t>
          </a:r>
          <a:r>
            <a:rPr lang="sl-SI" sz="1400" kern="1200" dirty="0" smtClean="0"/>
            <a:t>– njene značilnosti so ohranjene  v</a:t>
          </a:r>
          <a:endParaRPr lang="sl-SI" sz="1400" kern="1200" dirty="0"/>
        </a:p>
      </dsp:txBody>
      <dsp:txXfrm>
        <a:off x="2993677" y="614556"/>
        <a:ext cx="1861062" cy="738261"/>
      </dsp:txXfrm>
    </dsp:sp>
    <dsp:sp modelId="{87B51817-C51A-4674-8DD4-B2F20F861A4E}">
      <dsp:nvSpPr>
        <dsp:cNvPr id="0" name=""/>
        <dsp:cNvSpPr/>
      </dsp:nvSpPr>
      <dsp:spPr>
        <a:xfrm>
          <a:off x="3374859" y="1352818"/>
          <a:ext cx="1861062" cy="2558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jeziku Brižinskih spomenikov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>
              <a:solidFill>
                <a:srgbClr val="C00000"/>
              </a:solidFill>
            </a:rPr>
            <a:t>Stari cerkveni slovanščini  </a:t>
          </a:r>
          <a:r>
            <a:rPr lang="sl-SI" sz="1900" kern="1200" dirty="0" smtClean="0"/>
            <a:t>(Ciril in Metod)</a:t>
          </a:r>
          <a:endParaRPr lang="sl-SI" sz="1900" kern="1200" dirty="0"/>
        </a:p>
      </dsp:txBody>
      <dsp:txXfrm>
        <a:off x="3374859" y="1352818"/>
        <a:ext cx="1861062" cy="2558587"/>
      </dsp:txXfrm>
    </dsp:sp>
    <dsp:sp modelId="{211D8B71-8FF7-4EA7-8E9A-12F0A6BBD41A}">
      <dsp:nvSpPr>
        <dsp:cNvPr id="0" name=""/>
        <dsp:cNvSpPr/>
      </dsp:nvSpPr>
      <dsp:spPr>
        <a:xfrm>
          <a:off x="5136871" y="752012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500" kern="1200"/>
        </a:p>
      </dsp:txBody>
      <dsp:txXfrm>
        <a:off x="5136871" y="752012"/>
        <a:ext cx="598116" cy="463350"/>
      </dsp:txXfrm>
    </dsp:sp>
    <dsp:sp modelId="{6477C1B3-EC2F-4658-A715-333B7965ECCA}">
      <dsp:nvSpPr>
        <dsp:cNvPr id="0" name=""/>
        <dsp:cNvSpPr/>
      </dsp:nvSpPr>
      <dsp:spPr>
        <a:xfrm>
          <a:off x="5983262" y="614556"/>
          <a:ext cx="1861062" cy="11073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kern="1200" dirty="0" smtClean="0"/>
            <a:t>slovenščina</a:t>
          </a:r>
          <a:endParaRPr lang="sl-SI" sz="1900" kern="1200" dirty="0"/>
        </a:p>
      </dsp:txBody>
      <dsp:txXfrm>
        <a:off x="5983262" y="614556"/>
        <a:ext cx="1861062" cy="738261"/>
      </dsp:txXfrm>
    </dsp:sp>
    <dsp:sp modelId="{1C7C6936-B1B6-42AB-956E-FC57552EA23E}">
      <dsp:nvSpPr>
        <dsp:cNvPr id="0" name=""/>
        <dsp:cNvSpPr/>
      </dsp:nvSpPr>
      <dsp:spPr>
        <a:xfrm>
          <a:off x="6364443" y="1352818"/>
          <a:ext cx="1861062" cy="2558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Njen razvoj lahko spremljamo od rokopisov  iz 14. stoletja, prek  Trubarja do danes.</a:t>
          </a:r>
          <a:endParaRPr lang="sl-SI" sz="1900" kern="1200" dirty="0"/>
        </a:p>
      </dsp:txBody>
      <dsp:txXfrm>
        <a:off x="6364443" y="1352818"/>
        <a:ext cx="1861062" cy="2558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69FFB-757F-498F-9055-F08D5D64CD2D}" type="datetimeFigureOut">
              <a:rPr lang="sl-SI" smtClean="0"/>
              <a:pPr/>
              <a:t>15. 11. 2020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9A228-ADF8-4AE8-9141-242E74104875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Slika:IE_expansion.png" TargetMode="External"/><Relationship Id="rId2" Type="http://schemas.openxmlformats.org/officeDocument/2006/relationships/hyperlink" Target="https://fran.si/133/sskj2-slovar-slovenskega-knjiznega-jezika-2/3694255/rekonstruirati?View=1&amp;Query=rekonstruirati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51315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6600" dirty="0" smtClean="0">
                <a:latin typeface="Algerian" pitchFamily="82" charset="0"/>
              </a:rPr>
              <a:t>Jezikovne družine</a:t>
            </a:r>
            <a:endParaRPr lang="sl-SI" sz="6600" dirty="0">
              <a:latin typeface="Algerian" pitchFamily="82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 flipV="1">
            <a:off x="1371600" y="56387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Jezik je živ organizem, ki ima svoj izvor, se razvija in spreminja in lahko nekoč tudi (iz)umre.</a:t>
            </a:r>
          </a:p>
          <a:p>
            <a:r>
              <a:rPr lang="sl-SI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 svetu je okoli 7000 živih jezikov, v to številko se umeščajo tudi narečja.</a:t>
            </a:r>
          </a:p>
          <a:p>
            <a:r>
              <a:rPr lang="sl-SI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Živi jeziki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so tisti jeziki, ki neki določeni skupnosti ljudi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služijo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za vsakdanje sporazumevanje -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imajo aktivne govorce.</a:t>
            </a:r>
            <a:endParaRPr lang="sl-SI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l-SI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Mrtvi jeziki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so tisti jeziki, ki nikomur niso več materni jezik in nimajo več aktivnih govorcev. (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lati</a:t>
            </a:r>
            <a:r>
              <a:rPr lang="sl-SI" sz="2600" dirty="0" smtClean="0">
                <a:latin typeface="Times New Roman" pitchFamily="18" charset="0"/>
                <a:cs typeface="Times New Roman" pitchFamily="18" charset="0"/>
              </a:rPr>
              <a:t>nščina, stara grščina, stara cerkvena slovanščina …)</a:t>
            </a:r>
            <a:endParaRPr lang="sl-SI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sl-SI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l-SI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Umetni jezik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sl-SI" u="sng" dirty="0" smtClean="0">
                <a:latin typeface="Times New Roman" pitchFamily="18" charset="0"/>
                <a:cs typeface="Times New Roman" pitchFamily="18" charset="0"/>
              </a:rPr>
              <a:t>načrtovan in umetno ustvarjen jezik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, ki naj bi služil lažjemu sporazumevanju  med ljudmi, ki sicer govorijo različne jezike (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esperanto, </a:t>
            </a:r>
            <a:r>
              <a:rPr lang="sl-SI" sz="2400" dirty="0" err="1" smtClean="0">
                <a:latin typeface="Times New Roman" pitchFamily="18" charset="0"/>
                <a:cs typeface="Times New Roman" pitchFamily="18" charset="0"/>
              </a:rPr>
              <a:t>slovio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sz="2400" dirty="0" err="1" smtClean="0">
                <a:latin typeface="Times New Roman" pitchFamily="18" charset="0"/>
                <a:cs typeface="Times New Roman" pitchFamily="18" charset="0"/>
              </a:rPr>
              <a:t>lingua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 nota, </a:t>
            </a:r>
            <a:r>
              <a:rPr lang="sl-SI" sz="2400" dirty="0" err="1" smtClean="0">
                <a:latin typeface="Times New Roman" pitchFamily="18" charset="0"/>
                <a:cs typeface="Times New Roman" pitchFamily="18" charset="0"/>
              </a:rPr>
              <a:t>lingua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2400" dirty="0" err="1" smtClean="0">
                <a:latin typeface="Times New Roman" pitchFamily="18" charset="0"/>
                <a:cs typeface="Times New Roman" pitchFamily="18" charset="0"/>
              </a:rPr>
              <a:t>franca</a:t>
            </a:r>
            <a:r>
              <a:rPr lang="sl-SI" sz="2400" dirty="0" smtClean="0">
                <a:latin typeface="Times New Roman" pitchFamily="18" charset="0"/>
                <a:cs typeface="Times New Roman" pitchFamily="18" charset="0"/>
              </a:rPr>
              <a:t> …)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l-SI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Jeziki v izumiranju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l-SI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l-SI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sako leto naj bi na svetu izumrlo 200 jezikov, izumrtje pa grozi skoraj 60 odstotkom vseh svetovnih jezikov.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O jezikih v izumiranju govorimo takrat, kadar  </a:t>
            </a:r>
            <a:r>
              <a:rPr lang="sl-SI" u="sng" dirty="0" smtClean="0">
                <a:latin typeface="Times New Roman" pitchFamily="18" charset="0"/>
                <a:cs typeface="Times New Roman" pitchFamily="18" charset="0"/>
              </a:rPr>
              <a:t>število naravnih govorcev močno upade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oz. kadar pride do </a:t>
            </a:r>
            <a:r>
              <a:rPr lang="sl-SI" u="sng" dirty="0" smtClean="0">
                <a:latin typeface="Times New Roman" pitchFamily="18" charset="0"/>
                <a:cs typeface="Times New Roman" pitchFamily="18" charset="0"/>
              </a:rPr>
              <a:t>“zamenjave jezikov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” – </a:t>
            </a:r>
            <a:r>
              <a:rPr lang="sl-SI" sz="2800" i="1" dirty="0" smtClean="0">
                <a:latin typeface="Times New Roman" pitchFamily="18" charset="0"/>
                <a:cs typeface="Times New Roman" pitchFamily="18" charset="0"/>
              </a:rPr>
              <a:t>prebivalci se prilagodijo in prevzamejo prevladujoči jezik na območju, kjer živijo.</a:t>
            </a:r>
            <a:r>
              <a:rPr lang="sl-SI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l-SI" sz="2800" dirty="0" smtClean="0">
                <a:latin typeface="Times New Roman" pitchFamily="18" charset="0"/>
                <a:cs typeface="Times New Roman" pitchFamily="18" charset="0"/>
              </a:rPr>
              <a:t>jeziki v izumiranju v Evropi: </a:t>
            </a:r>
            <a:r>
              <a:rPr lang="sl-SI" sz="2800" dirty="0" err="1" smtClean="0">
                <a:latin typeface="Times New Roman" pitchFamily="18" charset="0"/>
                <a:cs typeface="Times New Roman" pitchFamily="18" charset="0"/>
              </a:rPr>
              <a:t>keltščina</a:t>
            </a:r>
            <a:r>
              <a:rPr lang="sl-SI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sz="2800" dirty="0" err="1" smtClean="0">
                <a:latin typeface="Times New Roman" pitchFamily="18" charset="0"/>
                <a:cs typeface="Times New Roman" pitchFamily="18" charset="0"/>
              </a:rPr>
              <a:t>korzijščina</a:t>
            </a:r>
            <a:r>
              <a:rPr lang="sl-SI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sz="2800" dirty="0" err="1" smtClean="0">
                <a:latin typeface="Times New Roman" pitchFamily="18" charset="0"/>
                <a:cs typeface="Times New Roman" pitchFamily="18" charset="0"/>
              </a:rPr>
              <a:t>bretonščina</a:t>
            </a:r>
            <a:r>
              <a:rPr lang="sl-SI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sz="2800" dirty="0" err="1" smtClean="0">
                <a:latin typeface="Times New Roman" pitchFamily="18" charset="0"/>
                <a:cs typeface="Times New Roman" pitchFamily="18" charset="0"/>
              </a:rPr>
              <a:t>samijščina</a:t>
            </a:r>
            <a:r>
              <a:rPr lang="sl-SI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sz="2800" dirty="0" err="1" smtClean="0">
                <a:latin typeface="Times New Roman" pitchFamily="18" charset="0"/>
                <a:cs typeface="Times New Roman" pitchFamily="18" charset="0"/>
              </a:rPr>
              <a:t>alzaščina</a:t>
            </a:r>
            <a:r>
              <a:rPr lang="sl-SI" sz="2800" dirty="0" smtClean="0">
                <a:latin typeface="Times New Roman" pitchFamily="18" charset="0"/>
                <a:cs typeface="Times New Roman" pitchFamily="18" charset="0"/>
              </a:rPr>
              <a:t>, jidiš …)</a:t>
            </a:r>
          </a:p>
          <a:p>
            <a:pPr>
              <a:buNone/>
            </a:pPr>
            <a:endParaRPr lang="sl-SI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sl-SI" dirty="0" smtClean="0"/>
          </a:p>
          <a:p>
            <a:r>
              <a:rPr lang="sl-S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Jeziki, ki so si med seboj podobni, tvorijo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JEZIKOVNE DRUŽINE</a:t>
            </a:r>
            <a:r>
              <a:rPr lang="sl-S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V Evropi prevladujejo tri večje jezikovne družine:</a:t>
            </a:r>
          </a:p>
          <a:p>
            <a:pPr>
              <a:buFontTx/>
              <a:buChar char="-"/>
            </a:pPr>
            <a:r>
              <a:rPr lang="sl-SI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Germanska</a:t>
            </a:r>
            <a:r>
              <a:rPr lang="sl-S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(nemščina, angleščina, švedščina, nizozemščina, danščina, norveščina)</a:t>
            </a:r>
          </a:p>
          <a:p>
            <a:pPr>
              <a:buFontTx/>
              <a:buChar char="-"/>
            </a:pPr>
            <a:r>
              <a:rPr lang="sl-SI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Romanska</a:t>
            </a:r>
            <a:r>
              <a:rPr lang="sl-S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(italijanščina, francoščina, španščina, romunščina, portugalščina, katalonščina)</a:t>
            </a:r>
          </a:p>
          <a:p>
            <a:pPr>
              <a:buFontTx/>
              <a:buChar char="-"/>
            </a:pP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Slovanska </a:t>
            </a:r>
          </a:p>
          <a:p>
            <a:pPr>
              <a:buNone/>
            </a:pPr>
            <a:r>
              <a:rPr lang="sl-SI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l-S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 dve manjši: </a:t>
            </a:r>
          </a:p>
          <a:p>
            <a:pPr>
              <a:buFontTx/>
              <a:buChar char="-"/>
            </a:pPr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Ugrofinska /</a:t>
            </a:r>
            <a:r>
              <a:rPr lang="sl-SI" sz="2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neide</a:t>
            </a:r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l-SI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(madžarščina, finščina, estonščina …)</a:t>
            </a:r>
          </a:p>
          <a:p>
            <a:pPr>
              <a:buFontTx/>
              <a:buChar char="-"/>
            </a:pPr>
            <a:r>
              <a:rPr lang="sl-SI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Baltska</a:t>
            </a:r>
            <a:r>
              <a:rPr lang="sl-SI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l-SI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latvijščina</a:t>
            </a:r>
            <a:r>
              <a:rPr lang="sl-SI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litovščina)</a:t>
            </a:r>
            <a:endParaRPr lang="sl-SI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chemeClr val="accent2">
                    <a:lumMod val="75000"/>
                  </a:schemeClr>
                </a:solidFill>
              </a:rPr>
              <a:t>Slovanska jezikovna družina</a:t>
            </a:r>
            <a:endParaRPr lang="sl-SI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457200" y="1285875"/>
          <a:ext cx="8229600" cy="484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rgbClr val="C00000"/>
                </a:solidFill>
              </a:rPr>
              <a:t>Zgodovinski razvoj slovenščine</a:t>
            </a:r>
            <a:endParaRPr lang="sl-SI" b="1" i="1" dirty="0">
              <a:solidFill>
                <a:srgbClr val="C00000"/>
              </a:solidFill>
            </a:endParaRPr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Indoevropski prajezik</a:t>
            </a:r>
            <a:endParaRPr lang="sl-SI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43510"/>
          </a:xfrm>
        </p:spPr>
        <p:txBody>
          <a:bodyPr>
            <a:normAutofit fontScale="70000" lnSpcReduction="20000"/>
          </a:bodyPr>
          <a:lstStyle/>
          <a:p>
            <a:r>
              <a:rPr lang="sl-SI" sz="2900" dirty="0"/>
              <a:t>j</a:t>
            </a:r>
            <a:r>
              <a:rPr lang="sl-SI" sz="2900" dirty="0" smtClean="0"/>
              <a:t>e </a:t>
            </a:r>
            <a:r>
              <a:rPr lang="sl-SI" sz="2900" dirty="0" smtClean="0">
                <a:solidFill>
                  <a:srgbClr val="C00000"/>
                </a:solidFill>
              </a:rPr>
              <a:t>hipotetični jezik</a:t>
            </a:r>
            <a:r>
              <a:rPr lang="sl-SI" sz="29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l-SI" sz="2900" dirty="0" smtClean="0"/>
              <a:t>(za njegov obstoj ni pisnih dokazov), ki so ga skozi stoletja </a:t>
            </a:r>
            <a:r>
              <a:rPr lang="sl-SI" sz="2900" dirty="0" smtClean="0">
                <a:solidFill>
                  <a:srgbClr val="C00000"/>
                </a:solidFill>
              </a:rPr>
              <a:t>rekonstruirali </a:t>
            </a:r>
            <a:r>
              <a:rPr lang="sl-SI" sz="2900" dirty="0" smtClean="0"/>
              <a:t>jezikoslovci. Iz njega izhaja </a:t>
            </a:r>
            <a:r>
              <a:rPr lang="sl-SI" sz="2900" u="sng" dirty="0" smtClean="0"/>
              <a:t>večina svetovnih jezikov</a:t>
            </a:r>
            <a:r>
              <a:rPr lang="sl-SI" sz="2900" dirty="0" smtClean="0"/>
              <a:t>, ki jih zato uvrščamo med </a:t>
            </a:r>
            <a:r>
              <a:rPr lang="sl-SI" sz="2900" b="1" dirty="0" smtClean="0">
                <a:solidFill>
                  <a:srgbClr val="C00000"/>
                </a:solidFill>
              </a:rPr>
              <a:t>indoevropske jezike </a:t>
            </a:r>
            <a:r>
              <a:rPr lang="sl-SI" sz="2900" dirty="0" smtClean="0"/>
              <a:t>(večina jezikovnih družin in posameznih jezikov, ki se govorijo v Evropi in so se od tod razširili po svetu) - *ide</a:t>
            </a:r>
          </a:p>
          <a:p>
            <a:r>
              <a:rPr lang="sl-SI" sz="2900" dirty="0" smtClean="0"/>
              <a:t>Ostale jezike uvrščamo med </a:t>
            </a:r>
            <a:r>
              <a:rPr lang="sl-SI" sz="2900" b="1" dirty="0" smtClean="0">
                <a:solidFill>
                  <a:schemeClr val="accent3">
                    <a:lumMod val="75000"/>
                  </a:schemeClr>
                </a:solidFill>
              </a:rPr>
              <a:t>neindoevropske jezike </a:t>
            </a:r>
            <a:r>
              <a:rPr lang="sl-SI" sz="2900" dirty="0" smtClean="0"/>
              <a:t>– ugrofinska skupina, baskovščina, </a:t>
            </a:r>
            <a:r>
              <a:rPr lang="sl-SI" sz="2900" dirty="0" err="1" smtClean="0"/>
              <a:t>malteščina</a:t>
            </a:r>
            <a:r>
              <a:rPr lang="sl-SI" sz="2900" dirty="0" smtClean="0"/>
              <a:t>, turščina… 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sz="2000" dirty="0" smtClean="0"/>
              <a:t>* </a:t>
            </a:r>
            <a:r>
              <a:rPr lang="sl-SI" sz="2000" dirty="0" smtClean="0">
                <a:hlinkClick r:id="rId2"/>
              </a:rPr>
              <a:t>rekonstruírati</a:t>
            </a:r>
            <a:r>
              <a:rPr lang="sl-SI" sz="2000" dirty="0" smtClean="0"/>
              <a:t> -am </a:t>
            </a:r>
            <a:r>
              <a:rPr lang="sl-SI" sz="2000" dirty="0" err="1" smtClean="0"/>
              <a:t>dov</a:t>
            </a:r>
            <a:r>
              <a:rPr lang="sl-SI" sz="2000" dirty="0" smtClean="0"/>
              <a:t>. in </a:t>
            </a:r>
            <a:r>
              <a:rPr lang="sl-SI" sz="2000" dirty="0" err="1" smtClean="0"/>
              <a:t>nedov</a:t>
            </a:r>
            <a:r>
              <a:rPr lang="sl-SI" sz="2000" dirty="0" smtClean="0"/>
              <a:t>. (ȋ) </a:t>
            </a:r>
            <a:br>
              <a:rPr lang="sl-SI" sz="2000" dirty="0" smtClean="0"/>
            </a:br>
            <a:r>
              <a:rPr lang="sl-SI" sz="2000" dirty="0" smtClean="0"/>
              <a:t>1. iz posameznega dela, podatka na podlagi sklepanja predstaviti si kako celoto</a:t>
            </a:r>
          </a:p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sl-SI" dirty="0" smtClean="0"/>
          </a:p>
          <a:p>
            <a:endParaRPr lang="sl-SI" dirty="0"/>
          </a:p>
        </p:txBody>
      </p:sp>
      <p:pic>
        <p:nvPicPr>
          <p:cNvPr id="5" name="Slika 4" descr="https://upload.wikimedia.org/wikipedia/commons/thumb/5/5a/IE_expansion.png/400px-IE_expansion.pn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1714488"/>
            <a:ext cx="416719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430</Words>
  <Application>Microsoft Office PowerPoint</Application>
  <PresentationFormat>Diaprojekcija na zaslonu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Jezikovne družine</vt:lpstr>
      <vt:lpstr>Diapozitiv 2</vt:lpstr>
      <vt:lpstr>Diapozitiv 3</vt:lpstr>
      <vt:lpstr>Diapozitiv 4</vt:lpstr>
      <vt:lpstr>Slovanska jezikovna družina</vt:lpstr>
      <vt:lpstr>Zgodovinski razvoj slovenščine</vt:lpstr>
      <vt:lpstr>Indoevropski prajezik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Jezikovne družine</dc:title>
  <dc:creator>HP 8200</dc:creator>
  <cp:lastModifiedBy>HP 8200</cp:lastModifiedBy>
  <cp:revision>20</cp:revision>
  <dcterms:created xsi:type="dcterms:W3CDTF">2020-11-13T10:05:32Z</dcterms:created>
  <dcterms:modified xsi:type="dcterms:W3CDTF">2020-11-15T00:40:08Z</dcterms:modified>
</cp:coreProperties>
</file>