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53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2F835DB-AF8E-4987-9AFD-09B49B4BDE2B}" type="datetimeFigureOut">
              <a:rPr lang="sl-SI" smtClean="0"/>
              <a:t>13. 11. 2020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985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13. 11. 2020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957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13. 11. 2020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4740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13. 11. 2020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7185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13. 11. 2020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088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13. 11. 2020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6444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13. 11. 2020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9252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13. 11. 2020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5535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13. 11. 2020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043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13. 11. 2020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84784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35DB-AF8E-4987-9AFD-09B49B4BDE2B}" type="datetimeFigureOut">
              <a:rPr lang="sl-SI" smtClean="0"/>
              <a:t>13. 11. 2020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2138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12F835DB-AF8E-4987-9AFD-09B49B4BDE2B}" type="datetimeFigureOut">
              <a:rPr lang="sl-SI" smtClean="0"/>
              <a:t>13. 11. 2020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51336B78-F8D2-43C4-9E72-77D6D3E49C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3884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cap="none" dirty="0" smtClean="0">
                <a:solidFill>
                  <a:srgbClr val="CC3399"/>
                </a:solidFill>
              </a:rPr>
              <a:t>Mestne vrednosti decimalnih števil</a:t>
            </a:r>
            <a:endParaRPr lang="sl-SI" cap="none" dirty="0">
              <a:solidFill>
                <a:srgbClr val="CC3399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006600"/>
                </a:solidFill>
              </a:rPr>
              <a:t>6. razred</a:t>
            </a:r>
            <a:endParaRPr lang="sl-SI" sz="28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46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224413"/>
          </a:xfrm>
        </p:spPr>
        <p:txBody>
          <a:bodyPr>
            <a:normAutofit fontScale="90000"/>
          </a:bodyPr>
          <a:lstStyle/>
          <a:p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43000" y="834013"/>
            <a:ext cx="9872871" cy="5261987"/>
          </a:xfrm>
        </p:spPr>
        <p:txBody>
          <a:bodyPr/>
          <a:lstStyle/>
          <a:p>
            <a:pPr marL="45720" indent="0">
              <a:buNone/>
            </a:pP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sedaj smo že spoznali mestne vrednosti naravnih števil:</a:t>
            </a:r>
          </a:p>
          <a:p>
            <a:pPr marL="45720" indent="0">
              <a:buNone/>
            </a:pP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(enice), D (desetice), S (</a:t>
            </a:r>
            <a:r>
              <a:rPr lang="sl-SI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stotice</a:t>
            </a: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T(tisočice), …</a:t>
            </a:r>
          </a:p>
          <a:p>
            <a:pPr marL="45720" indent="0">
              <a:buNone/>
            </a:pP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Danes pa bomo spoznavali še mestne vrednosti decimalnih števil.</a:t>
            </a:r>
          </a:p>
          <a:p>
            <a:pPr marL="45720" indent="0">
              <a:buNone/>
            </a:pPr>
            <a:r>
              <a:rPr lang="sl-SI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Prepis v zvezek:</a:t>
            </a:r>
          </a:p>
          <a:p>
            <a:pPr marL="45720" indent="0">
              <a:buNone/>
            </a:pPr>
            <a:endParaRPr lang="sl-SI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endParaRPr lang="sl-SI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endParaRPr lang="sl-SI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090" y="2841159"/>
            <a:ext cx="8815195" cy="325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0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314848"/>
          </a:xfrm>
        </p:spPr>
        <p:txBody>
          <a:bodyPr>
            <a:normAutofit fontScale="90000"/>
          </a:bodyPr>
          <a:lstStyle/>
          <a:p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43000" y="609600"/>
            <a:ext cx="9872871" cy="5486400"/>
          </a:xfrm>
        </p:spPr>
        <p:txBody>
          <a:bodyPr/>
          <a:lstStyle/>
          <a:p>
            <a:pPr marL="45720" indent="0">
              <a:buNone/>
            </a:pP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Primer:</a:t>
            </a:r>
          </a:p>
          <a:p>
            <a:pPr marL="45720" indent="0">
              <a:buNone/>
            </a:pP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Zapišimo število 3021, 465 v preglednico mestnih vrednosti:</a:t>
            </a:r>
          </a:p>
          <a:p>
            <a:pPr marL="45720" indent="0">
              <a:buNone/>
            </a:pPr>
            <a:endParaRPr lang="sl-SI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endParaRPr lang="sl-SI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endParaRPr lang="sl-SI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Števila so zapisana z mestnim zapisom. Zapiši </a:t>
            </a:r>
            <a:r>
              <a:rPr lang="sl-S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decimalne številke (Ne pozabi vpisati decimalne vejice</a:t>
            </a: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.).</a:t>
            </a:r>
          </a:p>
          <a:p>
            <a:pPr marL="45720" indent="0">
              <a:buNone/>
            </a:pPr>
            <a:endParaRPr lang="sl-SI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endParaRPr lang="sl-SI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buNone/>
            </a:pPr>
            <a:endParaRPr lang="sl-SI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737603"/>
              </p:ext>
            </p:extLst>
          </p:nvPr>
        </p:nvGraphicFramePr>
        <p:xfrm>
          <a:off x="1884806" y="1664211"/>
          <a:ext cx="8128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375094589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06980531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06719326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75970329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52690463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36812146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19576364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073462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6056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sl-SI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8884273"/>
                  </a:ext>
                </a:extLst>
              </a:tr>
            </a:tbl>
          </a:graphicData>
        </a:graphic>
      </p:graphicFrame>
      <p:pic>
        <p:nvPicPr>
          <p:cNvPr id="7" name="Slik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351" y="3917807"/>
            <a:ext cx="7437874" cy="180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30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54075"/>
          </a:xfrm>
        </p:spPr>
        <p:txBody>
          <a:bodyPr>
            <a:normAutofit fontScale="90000"/>
          </a:bodyPr>
          <a:lstStyle/>
          <a:p>
            <a:pPr algn="ctr"/>
            <a:endParaRPr lang="sl-SI" sz="3600" dirty="0">
              <a:solidFill>
                <a:srgbClr val="CC3399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43000" y="609600"/>
            <a:ext cx="9872871" cy="5486400"/>
          </a:xfrm>
        </p:spPr>
        <p:txBody>
          <a:bodyPr/>
          <a:lstStyle/>
          <a:p>
            <a:pPr marL="45720" indent="0" algn="ctr">
              <a:buNone/>
            </a:pPr>
            <a:r>
              <a:rPr lang="sl-SI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UTRJEVANJE</a:t>
            </a:r>
          </a:p>
          <a:p>
            <a:pPr marL="45720" indent="0" algn="ctr">
              <a:buNone/>
            </a:pPr>
            <a:endParaRPr lang="sl-SI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ctr">
              <a:buNone/>
            </a:pP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Odpri učbenik na strani </a:t>
            </a:r>
            <a:r>
              <a:rPr lang="sl-SI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120</a:t>
            </a:r>
            <a:r>
              <a:rPr lang="sl-S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 reši naslednje naloge</a:t>
            </a:r>
          </a:p>
          <a:p>
            <a:pPr marL="45720" indent="0" algn="ctr">
              <a:buNone/>
            </a:pPr>
            <a:r>
              <a:rPr lang="sl-SI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98, 101, 102, 103, 104, 105, 106.</a:t>
            </a:r>
          </a:p>
          <a:p>
            <a:pPr marL="45720" indent="0" algn="ctr">
              <a:buNone/>
            </a:pPr>
            <a:endParaRPr lang="sl-SI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ctr">
              <a:buNone/>
            </a:pPr>
            <a:r>
              <a:rPr lang="sl-SI" dirty="0" smtClean="0">
                <a:solidFill>
                  <a:schemeClr val="tx1"/>
                </a:solidFill>
                <a:latin typeface="Berlin Sans FB Demi" panose="020E0802020502020306" pitchFamily="34" charset="0"/>
                <a:cs typeface="Calibri" panose="020F0502020204030204" pitchFamily="34" charset="0"/>
              </a:rPr>
              <a:t>USPELO TI JE</a:t>
            </a:r>
          </a:p>
          <a:p>
            <a:pPr marL="45720" indent="0" algn="ctr">
              <a:buNone/>
            </a:pPr>
            <a:endParaRPr lang="sl-SI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ctr">
              <a:buNone/>
            </a:pPr>
            <a:endParaRPr lang="sl-SI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5066" y="360343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74875"/>
      </p:ext>
    </p:extLst>
  </p:cSld>
  <p:clrMapOvr>
    <a:masterClrMapping/>
  </p:clrMapOvr>
</p:sld>
</file>

<file path=ppt/theme/theme1.xml><?xml version="1.0" encoding="utf-8"?>
<a:theme xmlns:a="http://schemas.openxmlformats.org/drawingml/2006/main" name="Osnovno">
  <a:themeElements>
    <a:clrScheme name="Osnovno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Osnovno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snovno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TM03457444[[fn=Osnovno]]</Template>
  <TotalTime>3391</TotalTime>
  <Words>118</Words>
  <Application>Microsoft Office PowerPoint</Application>
  <PresentationFormat>Širokozaslonsko</PresentationFormat>
  <Paragraphs>36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9" baseType="lpstr">
      <vt:lpstr>Arial</vt:lpstr>
      <vt:lpstr>Berlin Sans FB Demi</vt:lpstr>
      <vt:lpstr>Calibri</vt:lpstr>
      <vt:lpstr>Corbel</vt:lpstr>
      <vt:lpstr>Osnovno</vt:lpstr>
      <vt:lpstr>Mestne vrednosti decimalnih števil</vt:lpstr>
      <vt:lpstr>PowerPointova predstavitev</vt:lpstr>
      <vt:lpstr>PowerPointova predstavitev</vt:lpstr>
      <vt:lpstr>PowerPointova predstavitev</vt:lpstr>
    </vt:vector>
  </TitlesOfParts>
  <Company>MIZS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DECIMALNA ŠTEVILA</dc:title>
  <dc:creator>MAT_Štrajhar</dc:creator>
  <cp:lastModifiedBy>MAT_Štrajhar</cp:lastModifiedBy>
  <cp:revision>8</cp:revision>
  <dcterms:created xsi:type="dcterms:W3CDTF">2020-11-13T09:21:05Z</dcterms:created>
  <dcterms:modified xsi:type="dcterms:W3CDTF">2020-11-15T17:53:00Z</dcterms:modified>
</cp:coreProperties>
</file>