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957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474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718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08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44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25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553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043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478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213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2F835DB-AF8E-4987-9AFD-09B49B4BDE2B}" type="datetimeFigureOut">
              <a:rPr lang="sl-SI" smtClean="0"/>
              <a:t>13. 11. 2020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1336B78-F8D2-43C4-9E72-77D6D3E49C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388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cap="none" dirty="0" smtClean="0">
                <a:solidFill>
                  <a:srgbClr val="CC3399"/>
                </a:solidFill>
              </a:rPr>
              <a:t>Mestne vrednosti decimalnih števil</a:t>
            </a:r>
            <a:endParaRPr lang="sl-SI" cap="none" dirty="0">
              <a:solidFill>
                <a:srgbClr val="CC3399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rgbClr val="006600"/>
                </a:solidFill>
              </a:rPr>
              <a:t>6. razred</a:t>
            </a:r>
            <a:endParaRPr lang="sl-SI" sz="28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6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224413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834013"/>
            <a:ext cx="9872871" cy="5261987"/>
          </a:xfrm>
        </p:spPr>
        <p:txBody>
          <a:bodyPr/>
          <a:lstStyle/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sedaj smo že spoznali mestne vrednosti naravnih števil:</a:t>
            </a:r>
          </a:p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(enice), D (desetice), S (</a:t>
            </a:r>
            <a:r>
              <a:rPr lang="sl-SI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stotice</a:t>
            </a: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T(tisočice), …</a:t>
            </a:r>
          </a:p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Danes pa bomo spoznavali še mestne vrednosti decimalnih števil.</a:t>
            </a:r>
          </a:p>
          <a:p>
            <a:pPr marL="45720" indent="0">
              <a:buNone/>
            </a:pPr>
            <a:r>
              <a:rPr lang="sl-SI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Prepis v zvezek:</a:t>
            </a:r>
          </a:p>
          <a:p>
            <a:pPr marL="45720" indent="0">
              <a:buNone/>
            </a:pPr>
            <a:endParaRPr lang="sl-SI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090" y="2841159"/>
            <a:ext cx="8815195" cy="325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20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31484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609600"/>
            <a:ext cx="9872871" cy="5486400"/>
          </a:xfrm>
        </p:spPr>
        <p:txBody>
          <a:bodyPr/>
          <a:lstStyle/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Primer:</a:t>
            </a:r>
          </a:p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Zapišimo število 3021, 465 v preglednico mestnih vrednosti:</a:t>
            </a:r>
          </a:p>
          <a:p>
            <a:pPr marL="45720" indent="0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Števila so zapisana z mestnim zapisom. Zapiši </a:t>
            </a:r>
            <a:r>
              <a:rPr lang="sl-S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decimalne številke (Ne pozabi vpisati decimalne vejice</a:t>
            </a: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.).</a:t>
            </a:r>
          </a:p>
          <a:p>
            <a:pPr marL="45720" indent="0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37603"/>
              </p:ext>
            </p:extLst>
          </p:nvPr>
        </p:nvGraphicFramePr>
        <p:xfrm>
          <a:off x="1884806" y="1664211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7509458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6980531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6719326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597032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2690463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36812146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957636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73462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605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sl-SI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884273"/>
                  </a:ext>
                </a:extLst>
              </a:tr>
            </a:tbl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351" y="3917807"/>
            <a:ext cx="7437874" cy="180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3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54075"/>
          </a:xfrm>
        </p:spPr>
        <p:txBody>
          <a:bodyPr>
            <a:normAutofit fontScale="90000"/>
          </a:bodyPr>
          <a:lstStyle/>
          <a:p>
            <a:pPr algn="ctr"/>
            <a:endParaRPr lang="sl-SI" sz="3600" dirty="0">
              <a:solidFill>
                <a:srgbClr val="CC3399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609600"/>
            <a:ext cx="9872871" cy="5486400"/>
          </a:xfrm>
        </p:spPr>
        <p:txBody>
          <a:bodyPr/>
          <a:lstStyle/>
          <a:p>
            <a:pPr marL="45720" indent="0" algn="ctr">
              <a:buNone/>
            </a:pPr>
            <a:r>
              <a:rPr lang="sl-SI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UTRJEVANJE</a:t>
            </a:r>
          </a:p>
          <a:p>
            <a:pPr marL="45720" indent="0" algn="ctr">
              <a:buNone/>
            </a:pPr>
            <a:endParaRPr lang="sl-SI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Odpri učbenik na strani </a:t>
            </a:r>
            <a:r>
              <a:rPr lang="sl-SI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120</a:t>
            </a:r>
            <a:r>
              <a:rPr lang="sl-S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 reši naslednje naloge</a:t>
            </a:r>
          </a:p>
          <a:p>
            <a:pPr marL="45720" indent="0" algn="ctr">
              <a:buNone/>
            </a:pP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98, 101, 102, 103, 104, 105, 106.</a:t>
            </a:r>
          </a:p>
          <a:p>
            <a:pPr marL="45720" indent="0" algn="ctr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>
              <a:buNone/>
            </a:pPr>
            <a:r>
              <a:rPr lang="sl-SI" dirty="0" smtClean="0">
                <a:solidFill>
                  <a:schemeClr val="tx1"/>
                </a:solidFill>
                <a:latin typeface="Berlin Sans FB Demi" panose="020E0802020502020306" pitchFamily="34" charset="0"/>
                <a:cs typeface="Calibri" panose="020F0502020204030204" pitchFamily="34" charset="0"/>
              </a:rPr>
              <a:t>USPELO TI JE</a:t>
            </a:r>
          </a:p>
          <a:p>
            <a:pPr marL="45720" indent="0" algn="ctr">
              <a:buNone/>
            </a:pPr>
            <a:endParaRPr lang="sl-S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>
              <a:buNone/>
            </a:pPr>
            <a:endParaRPr lang="sl-SI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066" y="360343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74875"/>
      </p:ext>
    </p:extLst>
  </p:cSld>
  <p:clrMapOvr>
    <a:masterClrMapping/>
  </p:clrMapOvr>
</p:sld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Osnov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TM03457444[[fn=Osnovno]]</Template>
  <TotalTime>3391</TotalTime>
  <Words>118</Words>
  <Application>Microsoft Office PowerPoint</Application>
  <PresentationFormat>Širokozaslonsko</PresentationFormat>
  <Paragraphs>36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Berlin Sans FB Demi</vt:lpstr>
      <vt:lpstr>Calibri</vt:lpstr>
      <vt:lpstr>Corbel</vt:lpstr>
      <vt:lpstr>Osnovno</vt:lpstr>
      <vt:lpstr>Mestne vrednosti decimalnih števil</vt:lpstr>
      <vt:lpstr>PowerPointova predstavitev</vt:lpstr>
      <vt:lpstr>PowerPointova predstavitev</vt:lpstr>
      <vt:lpstr>PowerPointova predstavitev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DECIMALNA ŠTEVILA</dc:title>
  <dc:creator>MAT_Štrajhar</dc:creator>
  <cp:lastModifiedBy>MAT_Štrajhar</cp:lastModifiedBy>
  <cp:revision>8</cp:revision>
  <dcterms:created xsi:type="dcterms:W3CDTF">2020-11-13T09:21:05Z</dcterms:created>
  <dcterms:modified xsi:type="dcterms:W3CDTF">2020-11-15T17:53:00Z</dcterms:modified>
</cp:coreProperties>
</file>