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9" r:id="rId3"/>
    <p:sldId id="260" r:id="rId4"/>
    <p:sldId id="258" r:id="rId5"/>
    <p:sldId id="256" r:id="rId6"/>
    <p:sldId id="257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xeSt2maSR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Ncca3A8dBl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496290"/>
            <a:ext cx="8596668" cy="434109"/>
          </a:xfrm>
        </p:spPr>
        <p:txBody>
          <a:bodyPr>
            <a:normAutofit fontScale="90000"/>
          </a:bodyPr>
          <a:lstStyle/>
          <a:p>
            <a:r>
              <a:rPr lang="sl-SI" sz="2000" dirty="0" smtClean="0">
                <a:solidFill>
                  <a:schemeClr val="tx1"/>
                </a:solidFill>
              </a:rPr>
              <a:t>Spoštovani učenci in učenke 3. a razreda.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/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Pošiljam vam napotke za šport. Svoj prosti </a:t>
            </a:r>
            <a:r>
              <a:rPr lang="sl-SI" sz="2000" smtClean="0">
                <a:solidFill>
                  <a:schemeClr val="tx1"/>
                </a:solidFill>
              </a:rPr>
              <a:t>čas izkoristite </a:t>
            </a:r>
            <a:r>
              <a:rPr lang="sl-SI" sz="2000" dirty="0" smtClean="0">
                <a:solidFill>
                  <a:schemeClr val="tx1"/>
                </a:solidFill>
              </a:rPr>
              <a:t>za sprehode v naravi in gibanje na svežem zraku.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/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>
                <a:solidFill>
                  <a:schemeClr val="tx1"/>
                </a:solidFill>
              </a:rPr>
              <a:t/>
            </a:r>
            <a:br>
              <a:rPr lang="sl-SI" sz="2000" dirty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/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>
                <a:solidFill>
                  <a:schemeClr val="tx1"/>
                </a:solidFill>
              </a:rPr>
              <a:t/>
            </a:r>
            <a:br>
              <a:rPr lang="sl-SI" sz="2000" dirty="0">
                <a:solidFill>
                  <a:schemeClr val="tx1"/>
                </a:solidFill>
              </a:rPr>
            </a:br>
            <a:endParaRPr lang="sl-SI" sz="20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2917767"/>
            <a:ext cx="8596668" cy="3123595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V času aktivnega odmora med 9.50 in 10.05 uro ste vljudno vabljeni, da se mi tako kot prejšnji teden pridružite, skupaj bomo telovadili.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Ostanite aktivni in v gibanju prav vsak dan.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Želim vam prijeten teden.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Učiteljica Mojca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753" y="3295506"/>
            <a:ext cx="5070764" cy="338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7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582487"/>
          </a:xfrm>
        </p:spPr>
        <p:txBody>
          <a:bodyPr>
            <a:normAutofit fontScale="90000"/>
          </a:bodyPr>
          <a:lstStyle/>
          <a:p>
            <a:r>
              <a:rPr lang="sl-SI" sz="3000" dirty="0" smtClean="0">
                <a:solidFill>
                  <a:schemeClr val="tx1"/>
                </a:solidFill>
              </a:rPr>
              <a:t/>
            </a:r>
            <a:br>
              <a:rPr lang="sl-SI" sz="3000" dirty="0" smtClean="0">
                <a:solidFill>
                  <a:schemeClr val="tx1"/>
                </a:solidFill>
              </a:rPr>
            </a:br>
            <a:r>
              <a:rPr lang="sl-SI" sz="3000" dirty="0" smtClean="0">
                <a:solidFill>
                  <a:schemeClr val="tx1"/>
                </a:solidFill>
              </a:rPr>
              <a:t>Pred vsako športno aktivnostjo se vedno dobro segrej.</a:t>
            </a:r>
            <a:br>
              <a:rPr lang="sl-SI" sz="3000" dirty="0" smtClean="0">
                <a:solidFill>
                  <a:schemeClr val="tx1"/>
                </a:solidFill>
              </a:rPr>
            </a:br>
            <a:r>
              <a:rPr lang="sl-SI" sz="3000" dirty="0" smtClean="0">
                <a:solidFill>
                  <a:schemeClr val="tx1"/>
                </a:solidFill>
              </a:rPr>
              <a:t>Lahko se segreješ z gimnastičnimi vajami, ki smo jih izvajali v šoli, lahko pa tudi zaplešeš.</a:t>
            </a:r>
            <a:br>
              <a:rPr lang="sl-SI" sz="3000" dirty="0" smtClean="0">
                <a:solidFill>
                  <a:schemeClr val="tx1"/>
                </a:solidFill>
              </a:rPr>
            </a:br>
            <a:r>
              <a:rPr lang="sl-SI" sz="3000" dirty="0">
                <a:solidFill>
                  <a:schemeClr val="tx1"/>
                </a:solidFill>
              </a:rPr>
              <a:t/>
            </a:r>
            <a:br>
              <a:rPr lang="sl-SI" sz="3000" dirty="0">
                <a:solidFill>
                  <a:schemeClr val="tx1"/>
                </a:solidFill>
              </a:rPr>
            </a:br>
            <a:r>
              <a:rPr lang="sl-SI" sz="3000" dirty="0" smtClean="0">
                <a:solidFill>
                  <a:schemeClr val="tx1"/>
                </a:solidFill>
              </a:rPr>
              <a:t>1. </a:t>
            </a:r>
            <a:r>
              <a:rPr lang="sl-SI" sz="3000" dirty="0">
                <a:solidFill>
                  <a:schemeClr val="tx1"/>
                </a:solidFill>
              </a:rPr>
              <a:t>SEGREVANJE</a:t>
            </a:r>
            <a:r>
              <a:rPr lang="sl-SI" sz="3000" dirty="0" smtClean="0">
                <a:solidFill>
                  <a:schemeClr val="tx1"/>
                </a:solidFill>
              </a:rPr>
              <a:t>:</a:t>
            </a:r>
            <a:br>
              <a:rPr lang="sl-SI" sz="3000" dirty="0" smtClean="0">
                <a:solidFill>
                  <a:schemeClr val="tx1"/>
                </a:solidFill>
              </a:rPr>
            </a:br>
            <a:r>
              <a:rPr lang="sl-SI" sz="3000" dirty="0">
                <a:solidFill>
                  <a:schemeClr val="tx1"/>
                </a:solidFill>
              </a:rPr>
              <a:t/>
            </a:r>
            <a:br>
              <a:rPr lang="sl-SI" sz="3000" dirty="0">
                <a:solidFill>
                  <a:schemeClr val="tx1"/>
                </a:solidFill>
              </a:rPr>
            </a:br>
            <a:r>
              <a:rPr lang="sl-SI" sz="3000" dirty="0">
                <a:solidFill>
                  <a:schemeClr val="tx1"/>
                </a:solidFill>
                <a:hlinkClick r:id="rId2"/>
              </a:rPr>
              <a:t>https://</a:t>
            </a:r>
            <a:r>
              <a:rPr lang="sl-SI" sz="3000" dirty="0" smtClean="0">
                <a:solidFill>
                  <a:schemeClr val="tx1"/>
                </a:solidFill>
                <a:hlinkClick r:id="rId2"/>
              </a:rPr>
              <a:t>www.youtube.com/watch?v=fxeSt2maSRI</a:t>
            </a:r>
            <a:r>
              <a:rPr lang="sl-SI" sz="3000" dirty="0" smtClean="0">
                <a:solidFill>
                  <a:schemeClr val="tx1"/>
                </a:solidFill>
              </a:rPr>
              <a:t/>
            </a:r>
            <a:br>
              <a:rPr lang="sl-SI" sz="3000" dirty="0" smtClean="0">
                <a:solidFill>
                  <a:schemeClr val="tx1"/>
                </a:solidFill>
              </a:rPr>
            </a:br>
            <a:endParaRPr lang="sl-SI" sz="30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2668385"/>
            <a:ext cx="8596668" cy="3372978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640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000" dirty="0" smtClean="0">
                <a:solidFill>
                  <a:schemeClr val="tx1"/>
                </a:solidFill>
              </a:rPr>
              <a:t>2. Naredi nekaj vaj za moč</a:t>
            </a:r>
            <a:br>
              <a:rPr lang="sl-SI" sz="3000" dirty="0" smtClean="0">
                <a:solidFill>
                  <a:schemeClr val="tx1"/>
                </a:solidFill>
              </a:rPr>
            </a:br>
            <a:endParaRPr lang="sl-SI" sz="3000" dirty="0">
              <a:solidFill>
                <a:schemeClr val="tx1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80" y="1678449"/>
            <a:ext cx="2974917" cy="3881437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760" y="1454727"/>
            <a:ext cx="5037513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67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431763"/>
          </a:xfrm>
        </p:spPr>
        <p:txBody>
          <a:bodyPr/>
          <a:lstStyle/>
          <a:p>
            <a:pPr marL="0" indent="0">
              <a:buNone/>
            </a:pPr>
            <a:r>
              <a:rPr lang="sl-SI" sz="3000" b="1" u="sng" dirty="0"/>
              <a:t>V</a:t>
            </a:r>
            <a:r>
              <a:rPr lang="sl-SI" sz="3000" b="1" u="sng" dirty="0" smtClean="0"/>
              <a:t>odenje žoge:</a:t>
            </a:r>
          </a:p>
          <a:p>
            <a:pPr marL="0" indent="0">
              <a:buNone/>
            </a:pPr>
            <a:r>
              <a:rPr lang="sl-SI" dirty="0" smtClean="0"/>
              <a:t>1. Vodi </a:t>
            </a:r>
            <a:r>
              <a:rPr lang="sl-SI" dirty="0"/>
              <a:t>žogo na </a:t>
            </a:r>
            <a:r>
              <a:rPr lang="sl-SI" dirty="0" smtClean="0"/>
              <a:t>mestu.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2. Spreminjaj </a:t>
            </a:r>
            <a:r>
              <a:rPr lang="sl-SI" dirty="0"/>
              <a:t>način vodenja počasi - hitro in visoko - nizko;</a:t>
            </a:r>
          </a:p>
          <a:p>
            <a:pPr marL="0" indent="0">
              <a:buNone/>
            </a:pPr>
            <a:r>
              <a:rPr lang="sl-SI" dirty="0" smtClean="0"/>
              <a:t>3. Vodi žogo </a:t>
            </a:r>
            <a:r>
              <a:rPr lang="sl-SI" dirty="0"/>
              <a:t>na mestu z levo roko in izmenoma z levo in desno roko;</a:t>
            </a:r>
          </a:p>
          <a:p>
            <a:pPr marL="0" indent="0">
              <a:buNone/>
            </a:pPr>
            <a:r>
              <a:rPr lang="sl-SI" dirty="0" smtClean="0"/>
              <a:t>4. Vodi žogo </a:t>
            </a:r>
            <a:r>
              <a:rPr lang="sl-SI" dirty="0"/>
              <a:t>v hoji v različnih </a:t>
            </a:r>
            <a:r>
              <a:rPr lang="sl-SI" dirty="0" smtClean="0"/>
              <a:t>smereh.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5. Vodi žogo </a:t>
            </a:r>
            <a:r>
              <a:rPr lang="sl-SI" dirty="0"/>
              <a:t>v sproščenem, zmerno hitrem teku;</a:t>
            </a:r>
          </a:p>
          <a:p>
            <a:pPr marL="0" indent="0">
              <a:buNone/>
            </a:pPr>
            <a:r>
              <a:rPr lang="sl-SI" dirty="0" smtClean="0"/>
              <a:t>6. V teku meči </a:t>
            </a:r>
            <a:r>
              <a:rPr lang="sl-SI" dirty="0"/>
              <a:t>žogo v zrak in jo </a:t>
            </a:r>
            <a:r>
              <a:rPr lang="sl-SI" dirty="0" smtClean="0"/>
              <a:t>lovi.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4375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07067" y="415636"/>
            <a:ext cx="7766936" cy="8462356"/>
          </a:xfrm>
        </p:spPr>
        <p:txBody>
          <a:bodyPr/>
          <a:lstStyle/>
          <a:p>
            <a:pPr lvl="0" algn="l"/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sz="3000" b="1" u="sng" dirty="0" smtClean="0">
                <a:solidFill>
                  <a:schemeClr val="tx1"/>
                </a:solidFill>
              </a:rPr>
              <a:t>Zgornja podaja</a:t>
            </a:r>
            <a:r>
              <a:rPr lang="sl-SI" sz="2000" b="1" u="sng" dirty="0" smtClean="0">
                <a:solidFill>
                  <a:schemeClr val="tx1"/>
                </a:solidFill>
              </a:rPr>
              <a:t/>
            </a:r>
            <a:br>
              <a:rPr lang="sl-SI" sz="2000" b="1" u="sng" dirty="0" smtClean="0">
                <a:solidFill>
                  <a:schemeClr val="tx1"/>
                </a:solidFill>
              </a:rPr>
            </a:br>
            <a:r>
              <a:rPr lang="sl-SI" sz="2400" dirty="0" smtClean="0">
                <a:solidFill>
                  <a:schemeClr val="tx1"/>
                </a:solidFill>
              </a:rPr>
              <a:t/>
            </a:r>
            <a:br>
              <a:rPr lang="sl-SI" sz="24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Postavi se dva ali tri metre pred steno in poskušaj uspešno izvesti 10 nalog: </a:t>
            </a:r>
            <a:r>
              <a:rPr lang="sl-SI" sz="2400" dirty="0" smtClean="0">
                <a:solidFill>
                  <a:schemeClr val="tx1"/>
                </a:solidFill>
              </a:rPr>
              <a:t/>
            </a:r>
            <a:br>
              <a:rPr lang="sl-SI" sz="2400" dirty="0" smtClean="0">
                <a:solidFill>
                  <a:schemeClr val="tx1"/>
                </a:solidFill>
              </a:rPr>
            </a:br>
            <a:r>
              <a:rPr lang="sl-SI" sz="2400" dirty="0" smtClean="0">
                <a:solidFill>
                  <a:schemeClr val="tx1"/>
                </a:solidFill>
              </a:rPr>
              <a:t/>
            </a:r>
            <a:br>
              <a:rPr lang="sl-SI" sz="24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1. </a:t>
            </a:r>
            <a:r>
              <a:rPr lang="sl-SI" sz="2000" dirty="0">
                <a:solidFill>
                  <a:schemeClr val="tx1"/>
                </a:solidFill>
              </a:rPr>
              <a:t>Žogo mečemo ob steno in jo lovimo z obema rokama</a:t>
            </a:r>
            <a:r>
              <a:rPr lang="sl-SI" sz="2000" dirty="0" smtClean="0">
                <a:solidFill>
                  <a:schemeClr val="tx1"/>
                </a:solidFill>
              </a:rPr>
              <a:t>.</a:t>
            </a:r>
            <a:r>
              <a:rPr lang="sl-SI" sz="2400" dirty="0" smtClean="0">
                <a:solidFill>
                  <a:schemeClr val="tx1"/>
                </a:solidFill>
              </a:rPr>
              <a:t/>
            </a:r>
            <a:br>
              <a:rPr lang="sl-SI" sz="24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2. </a:t>
            </a:r>
            <a:r>
              <a:rPr lang="sl-SI" sz="2000" dirty="0">
                <a:solidFill>
                  <a:schemeClr val="tx1"/>
                </a:solidFill>
              </a:rPr>
              <a:t>Mečemo z desno, lovimo z obema</a:t>
            </a:r>
            <a:r>
              <a:rPr lang="sl-SI" sz="2000" dirty="0" smtClean="0">
                <a:solidFill>
                  <a:schemeClr val="tx1"/>
                </a:solidFill>
              </a:rPr>
              <a:t>.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3. Mečemo z levo, lovimo z obema.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4. Mečemo in lovimo z desno.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5. Mečemo in lovimo z levo. 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6. Mečemo z desno, lovimo z levo.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7. Mečemo z levo, lovimo z desno.                                </a:t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8. Žogo </a:t>
            </a:r>
            <a:r>
              <a:rPr lang="sl-SI" sz="2000" dirty="0">
                <a:solidFill>
                  <a:schemeClr val="tx1"/>
                </a:solidFill>
              </a:rPr>
              <a:t>vržemo, enkrat zaploskamo in ulovimo.</a:t>
            </a:r>
            <a:br>
              <a:rPr lang="sl-SI" sz="2000" dirty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9. Žogo </a:t>
            </a:r>
            <a:r>
              <a:rPr lang="sl-SI" sz="2000" dirty="0">
                <a:solidFill>
                  <a:schemeClr val="tx1"/>
                </a:solidFill>
              </a:rPr>
              <a:t>vržemo, zaploskamo dvakrat ali trikrat in jo </a:t>
            </a:r>
            <a:r>
              <a:rPr lang="sl-SI" sz="2000" dirty="0" smtClean="0">
                <a:solidFill>
                  <a:schemeClr val="tx1"/>
                </a:solidFill>
              </a:rPr>
              <a:t>ulovimo.</a:t>
            </a:r>
            <a:r>
              <a:rPr lang="sl-SI" sz="2000" dirty="0">
                <a:solidFill>
                  <a:schemeClr val="tx1"/>
                </a:solidFill>
              </a:rPr>
              <a:t/>
            </a:r>
            <a:br>
              <a:rPr lang="sl-SI" sz="2000" dirty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10. Žogo </a:t>
            </a:r>
            <a:r>
              <a:rPr lang="sl-SI" sz="2000" dirty="0">
                <a:solidFill>
                  <a:schemeClr val="tx1"/>
                </a:solidFill>
              </a:rPr>
              <a:t>vržemo, se zavrtimo in jo ulovimo.</a:t>
            </a:r>
            <a:r>
              <a:rPr lang="sl-SI" dirty="0"/>
              <a:t/>
            </a:r>
            <a:br>
              <a:rPr lang="sl-SI" dirty="0"/>
            </a:br>
            <a:r>
              <a:rPr lang="sl-SI" sz="2000" dirty="0" smtClean="0">
                <a:solidFill>
                  <a:schemeClr val="tx1"/>
                </a:solidFill>
              </a:rPr>
              <a:t/>
            </a:r>
            <a:br>
              <a:rPr lang="sl-SI" sz="20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/>
            </a:r>
            <a:br>
              <a:rPr lang="sl-SI" sz="2400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07067" y="6259484"/>
            <a:ext cx="9748366" cy="415636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321" y="2571415"/>
            <a:ext cx="2527430" cy="2013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0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000" b="1" u="sng" dirty="0" smtClean="0">
                <a:solidFill>
                  <a:schemeClr val="tx1"/>
                </a:solidFill>
              </a:rPr>
              <a:t>Ponovimo preval naprej:</a:t>
            </a:r>
            <a:r>
              <a:rPr lang="sl-SI" sz="3000" b="1" dirty="0">
                <a:solidFill>
                  <a:schemeClr val="tx1"/>
                </a:solidFill>
              </a:rPr>
              <a:t/>
            </a:r>
            <a:br>
              <a:rPr lang="sl-SI" sz="3000" b="1" dirty="0">
                <a:solidFill>
                  <a:schemeClr val="tx1"/>
                </a:solidFill>
              </a:rPr>
            </a:br>
            <a:r>
              <a:rPr lang="sl-SI" sz="3000" dirty="0" smtClean="0">
                <a:solidFill>
                  <a:schemeClr val="tx1"/>
                </a:solidFill>
              </a:rPr>
              <a:t>Oglej si spodnji posnetek, ki prikazuje pravilno tehniko prevala naprej. </a:t>
            </a:r>
            <a:br>
              <a:rPr lang="sl-SI" sz="3000" dirty="0" smtClean="0">
                <a:solidFill>
                  <a:schemeClr val="tx1"/>
                </a:solidFill>
              </a:rPr>
            </a:br>
            <a:r>
              <a:rPr lang="sl-SI" sz="3000" dirty="0" smtClean="0">
                <a:solidFill>
                  <a:schemeClr val="tx1"/>
                </a:solidFill>
              </a:rPr>
              <a:t/>
            </a:r>
            <a:br>
              <a:rPr lang="sl-SI" sz="3000" dirty="0" smtClean="0">
                <a:solidFill>
                  <a:schemeClr val="tx1"/>
                </a:solidFill>
              </a:rPr>
            </a:br>
            <a:endParaRPr lang="sl-SI" sz="30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www.youtube.com/watch?v=Ncca3A8dBlY</a:t>
            </a:r>
            <a:endParaRPr lang="sl-SI" dirty="0" smtClean="0"/>
          </a:p>
          <a:p>
            <a:endParaRPr lang="sl-SI" dirty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r>
              <a:rPr lang="sl-SI" sz="2700" dirty="0" smtClean="0"/>
              <a:t>Najprej se segrej in nato poskušaj narediti preval naprej tudi ti. Preval večkrat ponovi in ne pozabi na varnost, mehko podlogo in pomoč odrasle osebe.</a:t>
            </a:r>
            <a:endParaRPr lang="sl-SI" sz="2700" dirty="0"/>
          </a:p>
          <a:p>
            <a:pPr marL="0" indent="0">
              <a:buNone/>
            </a:pPr>
            <a:endParaRPr lang="sl-SI" sz="2700" dirty="0" smtClean="0"/>
          </a:p>
          <a:p>
            <a:pPr marL="0" indent="0">
              <a:buNone/>
            </a:pPr>
            <a:endParaRPr lang="sl-SI" sz="27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" y="2651760"/>
            <a:ext cx="5730240" cy="140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91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000" dirty="0" smtClean="0">
                <a:solidFill>
                  <a:schemeClr val="tx1"/>
                </a:solidFill>
              </a:rPr>
              <a:t>3. Raztezanje in sproščanje</a:t>
            </a:r>
            <a:br>
              <a:rPr lang="sl-SI" sz="3000" dirty="0" smtClean="0">
                <a:solidFill>
                  <a:schemeClr val="tx1"/>
                </a:solidFill>
              </a:rPr>
            </a:br>
            <a:r>
              <a:rPr lang="sl-SI" sz="3000" dirty="0">
                <a:solidFill>
                  <a:schemeClr val="tx1"/>
                </a:solidFill>
              </a:rPr>
              <a:t/>
            </a:r>
            <a:br>
              <a:rPr lang="sl-SI" sz="3000" dirty="0">
                <a:solidFill>
                  <a:schemeClr val="tx1"/>
                </a:solidFill>
              </a:rPr>
            </a:br>
            <a:r>
              <a:rPr lang="sl-SI" sz="3000" dirty="0" smtClean="0">
                <a:solidFill>
                  <a:schemeClr val="tx1"/>
                </a:solidFill>
              </a:rPr>
              <a:t/>
            </a:r>
            <a:br>
              <a:rPr lang="sl-SI" sz="3000" dirty="0" smtClean="0">
                <a:solidFill>
                  <a:schemeClr val="tx1"/>
                </a:solidFill>
              </a:rPr>
            </a:br>
            <a:endParaRPr lang="sl-SI" sz="3000" dirty="0">
              <a:solidFill>
                <a:schemeClr val="tx1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79" y="2252749"/>
            <a:ext cx="3207083" cy="2660073"/>
          </a:xfr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427" y="1471352"/>
            <a:ext cx="5048834" cy="504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345562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408</Words>
  <Application>Microsoft Office PowerPoint</Application>
  <PresentationFormat>Širokozaslonsko</PresentationFormat>
  <Paragraphs>27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Gladko</vt:lpstr>
      <vt:lpstr>Spoštovani učenci in učenke 3. a razreda.  Pošiljam vam napotke za šport. Svoj prosti čas izkoristite za sprehode v naravi in gibanje na svežem zraku.     </vt:lpstr>
      <vt:lpstr> Pred vsako športno aktivnostjo se vedno dobro segrej. Lahko se segreješ z gimnastičnimi vajami, ki smo jih izvajali v šoli, lahko pa tudi zaplešeš.  1. SEGREVANJE:  https://www.youtube.com/watch?v=fxeSt2maSRI </vt:lpstr>
      <vt:lpstr>2. Naredi nekaj vaj za moč </vt:lpstr>
      <vt:lpstr>PowerPointova predstavitev</vt:lpstr>
      <vt:lpstr>          Zgornja podaja  Postavi se dva ali tri metre pred steno in poskušaj uspešno izvesti 10 nalog:   1. Žogo mečemo ob steno in jo lovimo z obema rokama. 2. Mečemo z desno, lovimo z obema. 3. Mečemo z levo, lovimo z obema. 4. Mečemo in lovimo z desno. 5. Mečemo in lovimo z levo.  6. Mečemo z desno, lovimo z levo. 7. Mečemo z levo, lovimo z desno.                                 8. Žogo vržemo, enkrat zaploskamo in ulovimo. 9. Žogo vržemo, zaploskamo dvakrat ali trikrat in jo ulovimo. 10. Žogo vržemo, se zavrtimo in jo ulovimo.      </vt:lpstr>
      <vt:lpstr>Ponovimo preval naprej: Oglej si spodnji posnetek, ki prikazuje pravilno tehniko prevala naprej.   </vt:lpstr>
      <vt:lpstr>3. Raztezanje in sproščanje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Spretnosti z žogo: Zgornja podaja Postavi se dva ali tri metre pred steno in poskušaj uspešno izvesti 10 nalog:   1. Žogo mečemo ob steno in jo lovimo z obema rokama. 2. Mečemo z desno, lovimo z obema. 3. Mečemo z levo, lovimo z obema. 4. Mečemo in lovimo z desno. 5. mečemo in lovimo z levo.  6. mečem</dc:title>
  <dc:creator>Admin</dc:creator>
  <cp:lastModifiedBy>Admin</cp:lastModifiedBy>
  <cp:revision>17</cp:revision>
  <dcterms:created xsi:type="dcterms:W3CDTF">2020-11-15T16:57:01Z</dcterms:created>
  <dcterms:modified xsi:type="dcterms:W3CDTF">2020-11-15T18:21:59Z</dcterms:modified>
</cp:coreProperties>
</file>