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89" r:id="rId5"/>
    <p:sldId id="285" r:id="rId6"/>
    <p:sldId id="286" r:id="rId7"/>
  </p:sldIdLst>
  <p:sldSz cx="12192000" cy="6858000"/>
  <p:notesSz cx="6858000" cy="9144000"/>
  <p:defaultTextStyle>
    <a:defPPr rtl="0">
      <a:defRPr lang="sl-S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226" autoAdjust="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72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xmlns="" id="{B7AE351E-712A-4756-9C4F-FB885202A1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xmlns="" id="{402FB934-99CB-46DB-B8D6-2D06113A19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1DBA7-44B4-46BA-97B3-BAF63D90AC34}" type="datetime1">
              <a:rPr lang="sl-SI" smtClean="0"/>
              <a:t>31.1.2021</a:t>
            </a:fld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xmlns="" id="{A5B9A96D-62D3-44C3-AFD2-03162EE918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xmlns="" id="{56E121FE-A078-4D80-A631-EF8ACF4C1E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180A4-137E-4482-8219-855038C670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0236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6F7D6-89B4-446D-A439-ED7BE329D9F6}" type="datetime1">
              <a:rPr lang="sl-SI" smtClean="0"/>
              <a:pPr/>
              <a:t>31.1.2021</a:t>
            </a:fld>
            <a:endParaRPr lang="sl-SI" dirty="0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noProof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dirty="0"/>
              <a:t>Uredite sloge besedila matrice</a:t>
            </a:r>
          </a:p>
          <a:p>
            <a:pPr lvl="1"/>
            <a:r>
              <a:rPr lang="sl-SI" noProof="0" dirty="0"/>
              <a:t>Druga raven</a:t>
            </a:r>
          </a:p>
          <a:p>
            <a:pPr lvl="2"/>
            <a:r>
              <a:rPr lang="sl-SI" noProof="0" dirty="0"/>
              <a:t>Tretja raven</a:t>
            </a:r>
          </a:p>
          <a:p>
            <a:pPr lvl="3"/>
            <a:r>
              <a:rPr lang="sl-SI" noProof="0" dirty="0"/>
              <a:t>Četrta raven</a:t>
            </a:r>
          </a:p>
          <a:p>
            <a:pPr lvl="4"/>
            <a:r>
              <a:rPr lang="sl-SI" noProof="0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74B40-A74E-48A9-A003-2DC2779552AE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91386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ročno 6" title="valovit krog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2215045" y="5979196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 noProof="0"/>
              <a:t>Kliknite, da uredite slog podnaslova matrice.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8DB78FF2-21B0-467A-B1B7-18025FF6E1D2}" type="datetime1">
              <a:rPr lang="sl-SI" noProof="0" smtClean="0"/>
              <a:t>31.1.2021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13" name="Pravokotnik 12" title="obroba levega rob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CB560F-9CFE-4CDB-A628-844A4260D940}" type="datetime1">
              <a:rPr lang="sl-SI" noProof="0" smtClean="0"/>
              <a:t>31.1.2021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1F4FA-E293-497E-A7AF-17F9C4B609FA}" type="datetime1">
              <a:rPr lang="sl-SI" noProof="0" smtClean="0"/>
              <a:t>31.1.2021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1A3B41-7004-4B21-9A38-3E1B9A243403}" type="datetime1">
              <a:rPr lang="sl-SI" noProof="0" smtClean="0"/>
              <a:t>31.1.2021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487ADAA-568B-4DF2-8A1C-C7825DE07770}" type="datetime1">
              <a:rPr lang="sl-SI" noProof="0" smtClean="0"/>
              <a:t>31.1.2021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1766878-3199-4EAB-94E7-2D6D11070E14}" type="slidenum">
              <a:rPr lang="sl-SI" noProof="0" smtClean="0"/>
              <a:pPr/>
              <a:t>‹#›</a:t>
            </a:fld>
            <a:endParaRPr lang="sl-SI" noProof="0"/>
          </a:p>
        </p:txBody>
      </p:sp>
      <p:grpSp>
        <p:nvGrpSpPr>
          <p:cNvPr id="7" name="Skupina 6" title="leva valovita oblika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Prostoročno 6" title="leva valovita oblika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Prostoročno 11" title="levo valovito v vrstici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 hasCustomPrompt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83DFFB-59A5-4C40-8EBC-1934730B51B8}" type="datetime1">
              <a:rPr lang="sl-SI" noProof="0" smtClean="0"/>
              <a:t>31.1.2021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 hasCustomPrompt="1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 hasCustomPrompt="1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A67E88-20EB-43D7-9030-E223101677B1}" type="datetime1">
              <a:rPr lang="sl-SI" noProof="0" smtClean="0"/>
              <a:t>31.1.2021</a:t>
            </a:fld>
            <a:endParaRPr lang="sl-SI" noProof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5A3316-6F17-4102-BC64-91046592BAF7}" type="datetime1">
              <a:rPr lang="sl-SI" noProof="0" smtClean="0"/>
              <a:t>31.1.2021</a:t>
            </a:fld>
            <a:endParaRPr lang="sl-SI" noProof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ED2A1D-9DB1-460E-87AD-DED352DE622A}" type="datetime1">
              <a:rPr lang="sl-SI" noProof="0" smtClean="0"/>
              <a:t>31.1.2021</a:t>
            </a:fld>
            <a:endParaRPr lang="sl-SI" noProof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ročno 11" title="desna valovita obroba v ozadju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 hasCustomPrompt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/>
          <a:p>
            <a:pPr rtl="0"/>
            <a:fld id="{9C9ECD58-2DC5-4DF2-BB7B-DBD6755081E9}" type="datetime1">
              <a:rPr lang="sl-SI" noProof="0" smtClean="0"/>
              <a:t>31.1.2021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  <p:sp>
        <p:nvSpPr>
          <p:cNvPr id="8" name="Pravokotnik 7" title="obroba levega rob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sliko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noProof="0"/>
              <a:t>Kliknite ikono, da dodate sliko</a:t>
            </a:r>
          </a:p>
        </p:txBody>
      </p:sp>
      <p:sp>
        <p:nvSpPr>
          <p:cNvPr id="11" name="Prostoročno 11" title="desna valovita obroba v ozadju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Pravokotnik 11" title="obroba levega rob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/>
          <a:p>
            <a:pPr rtl="0"/>
            <a:fld id="{54EE9B02-E1AF-4F51-A2B4-A0F69984E201}" type="datetime1">
              <a:rPr lang="sl-SI" noProof="0" smtClean="0"/>
              <a:t>31.1.2021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1301510-8A26-4A46-98C0-793A1B6C2433}" type="datetime1">
              <a:rPr lang="sl-SI" noProof="0" smtClean="0"/>
              <a:t>31.1.2021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11" name="Prostoročno 6" title="Levi valoviti rob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Pravokotnik 11" title="obrobe desnega roba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ᐈ Cartoon of child reading stock images, Royalty Free child reading book  pictures | download on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36" y="5113553"/>
            <a:ext cx="2690664" cy="174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81200" y="548680"/>
            <a:ext cx="8229600" cy="792088"/>
          </a:xfrm>
        </p:spPr>
        <p:txBody>
          <a:bodyPr>
            <a:normAutofit/>
          </a:bodyPr>
          <a:lstStyle/>
          <a:p>
            <a:r>
              <a:rPr lang="en-US" sz="3900" dirty="0" smtClean="0"/>
              <a:t> </a:t>
            </a:r>
            <a:r>
              <a:rPr lang="en-US" sz="3900" dirty="0"/>
              <a:t>BESEDILO</a:t>
            </a:r>
          </a:p>
        </p:txBody>
      </p:sp>
      <p:sp>
        <p:nvSpPr>
          <p:cNvPr id="7" name="Ograda vsebine 6"/>
          <p:cNvSpPr>
            <a:spLocks noGrp="1"/>
          </p:cNvSpPr>
          <p:nvPr>
            <p:ph sz="half" idx="1"/>
          </p:nvPr>
        </p:nvSpPr>
        <p:spPr>
          <a:xfrm>
            <a:off x="1991544" y="1340768"/>
            <a:ext cx="4038600" cy="597666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l-SI" sz="4300" dirty="0"/>
              <a:t>KAJ DELAJO PALČKI POZIMI, LE KAJ, LE KAJ, LE KAJ? </a:t>
            </a:r>
          </a:p>
          <a:p>
            <a:pPr marL="0" indent="0">
              <a:buNone/>
            </a:pPr>
            <a:r>
              <a:rPr lang="sl-SI" sz="4300" dirty="0"/>
              <a:t>KAJ DELAJO PALČKI POZIMI, LE KAJ, LE KAJ, LE KAJ?</a:t>
            </a:r>
          </a:p>
          <a:p>
            <a:pPr marL="0" indent="0">
              <a:buNone/>
            </a:pPr>
            <a:r>
              <a:rPr lang="sl-SI" sz="4300" dirty="0"/>
              <a:t>NABIRAJO SUHLJAD IN POJEJO IN POJEJO. </a:t>
            </a:r>
          </a:p>
          <a:p>
            <a:pPr marL="0" indent="0">
              <a:buNone/>
            </a:pPr>
            <a:r>
              <a:rPr lang="sl-SI" sz="4300" dirty="0"/>
              <a:t>OGENJČKE SI KURIJO IN POJEJO IN POJEJO,</a:t>
            </a:r>
          </a:p>
          <a:p>
            <a:pPr marL="0" indent="0">
              <a:buNone/>
            </a:pPr>
            <a:r>
              <a:rPr lang="sl-SI" sz="4300" dirty="0"/>
              <a:t>LA LA LA LA LA LA LA LA LA LA LA LA LA LA </a:t>
            </a:r>
            <a:r>
              <a:rPr lang="sl-SI" sz="4300" dirty="0" smtClean="0"/>
              <a:t>.</a:t>
            </a:r>
          </a:p>
          <a:p>
            <a:pPr marL="0" indent="0">
              <a:buNone/>
            </a:pPr>
            <a:r>
              <a:rPr lang="sl-SI" sz="4300" dirty="0" smtClean="0"/>
              <a:t>PRIŠLA </a:t>
            </a:r>
            <a:r>
              <a:rPr lang="sl-SI" sz="4300" dirty="0"/>
              <a:t>BO POMLAD!</a:t>
            </a:r>
          </a:p>
          <a:p>
            <a:pPr marL="0" indent="0">
              <a:buNone/>
            </a:pPr>
            <a:r>
              <a:rPr lang="sl-SI" sz="4300" dirty="0"/>
              <a:t>PREPEVAJO PALČKI POZIMI</a:t>
            </a:r>
            <a:r>
              <a:rPr lang="sl-SI" sz="4300" dirty="0" smtClean="0"/>
              <a:t>!</a:t>
            </a:r>
            <a:r>
              <a:rPr lang="sl-SI" sz="4300" dirty="0"/>
              <a:t> </a:t>
            </a:r>
            <a:endParaRPr lang="sl-SI" sz="4300" dirty="0" smtClean="0"/>
          </a:p>
          <a:p>
            <a:pPr marL="0" indent="0">
              <a:buNone/>
            </a:pPr>
            <a:endParaRPr lang="sl-SI" sz="4300" dirty="0" smtClean="0"/>
          </a:p>
          <a:p>
            <a:pPr marL="0" indent="0">
              <a:buNone/>
            </a:pPr>
            <a:endParaRPr lang="sl-SI" sz="4300" dirty="0"/>
          </a:p>
          <a:p>
            <a:pPr marL="0" indent="0">
              <a:buNone/>
            </a:pPr>
            <a:r>
              <a:rPr lang="sl-SI" sz="4300" dirty="0"/>
              <a:t>KAJ DELAJO PALČKI POZIMI, LE KAJ, LE KAJ, LE KAJ?</a:t>
            </a:r>
          </a:p>
          <a:p>
            <a:pPr marL="0" indent="0">
              <a:buNone/>
            </a:pPr>
            <a:r>
              <a:rPr lang="sl-SI" sz="4300" dirty="0"/>
              <a:t>KAJ DELAJO PALČKI POZIMI, LE KAJ, LE KAJ, LE KAJ?</a:t>
            </a:r>
          </a:p>
          <a:p>
            <a:pPr marL="0" indent="0">
              <a:buNone/>
            </a:pPr>
            <a:r>
              <a:rPr lang="sl-SI" sz="4300" dirty="0"/>
              <a:t>RAHLJAJO ZEMLJICO IN POJEJO IN POJEJO. </a:t>
            </a:r>
          </a:p>
          <a:p>
            <a:pPr marL="0" indent="0">
              <a:buNone/>
            </a:pPr>
            <a:r>
              <a:rPr lang="sl-SI" sz="4300" dirty="0"/>
              <a:t>OGENJČKE SI KURIJO IN POJEJO IN POJEJO,</a:t>
            </a:r>
          </a:p>
          <a:p>
            <a:pPr marL="0" indent="0">
              <a:buNone/>
            </a:pPr>
            <a:r>
              <a:rPr lang="sl-SI" sz="4300" dirty="0"/>
              <a:t>LA LA LA LA LA LA LA LA LA LA LA LA LA LA LA.</a:t>
            </a:r>
          </a:p>
          <a:p>
            <a:pPr marL="0" indent="0">
              <a:buNone/>
            </a:pPr>
            <a:r>
              <a:rPr lang="sl-SI" sz="4300" dirty="0"/>
              <a:t>PRIŠLA BO POMLAD!</a:t>
            </a:r>
          </a:p>
          <a:p>
            <a:pPr marL="0" indent="0">
              <a:buNone/>
            </a:pPr>
            <a:r>
              <a:rPr lang="sl-SI" sz="4300" dirty="0"/>
              <a:t>PREPEVAJO PALČKI POZIMI!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5600" dirty="0"/>
          </a:p>
          <a:p>
            <a:pPr marL="0" indent="0">
              <a:buNone/>
            </a:pPr>
            <a:r>
              <a:rPr lang="sl-SI" sz="3600" dirty="0"/>
              <a:t> 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 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 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Ograda vsebine 7"/>
          <p:cNvSpPr>
            <a:spLocks noGrp="1"/>
          </p:cNvSpPr>
          <p:nvPr>
            <p:ph sz="half" idx="2"/>
          </p:nvPr>
        </p:nvSpPr>
        <p:spPr>
          <a:xfrm>
            <a:off x="6172200" y="1556792"/>
            <a:ext cx="4038600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1200" dirty="0"/>
              <a:t>KAJ DELAJO PALČKI POZIMI, LE KAJ, LE KAJ, LE </a:t>
            </a:r>
            <a:r>
              <a:rPr lang="sl-SI" sz="1200" dirty="0" smtClean="0"/>
              <a:t>KAJ?</a:t>
            </a:r>
          </a:p>
          <a:p>
            <a:pPr marL="0" indent="0">
              <a:buNone/>
            </a:pPr>
            <a:r>
              <a:rPr lang="sl-SI" sz="1200" dirty="0" smtClean="0"/>
              <a:t>KAJ </a:t>
            </a:r>
            <a:r>
              <a:rPr lang="sl-SI" sz="1200" dirty="0"/>
              <a:t>DELAJO PALČKI POZIMI, LE KAJ, LE KAJ, LE KAJ?</a:t>
            </a:r>
          </a:p>
          <a:p>
            <a:pPr marL="0" indent="0">
              <a:buNone/>
            </a:pPr>
            <a:r>
              <a:rPr lang="sl-SI" sz="1200" dirty="0" smtClean="0"/>
              <a:t>DARILA </a:t>
            </a:r>
            <a:r>
              <a:rPr lang="sl-SI" sz="1200" dirty="0"/>
              <a:t>NOSIJO IN POJEJO IN POJEJO.</a:t>
            </a:r>
          </a:p>
          <a:p>
            <a:pPr marL="0" indent="0">
              <a:buNone/>
            </a:pPr>
            <a:r>
              <a:rPr lang="sl-SI" sz="1200" dirty="0"/>
              <a:t>OGENJČKE SI KURIJO IN POJEJO IN POJEJO. </a:t>
            </a:r>
          </a:p>
          <a:p>
            <a:pPr marL="0" indent="0">
              <a:buNone/>
            </a:pPr>
            <a:r>
              <a:rPr lang="sl-SI" sz="1200" dirty="0"/>
              <a:t>LA LA LA LA LA LA LA LA LA LA LA LA LA LA LA.</a:t>
            </a:r>
          </a:p>
          <a:p>
            <a:pPr marL="0" indent="0">
              <a:buNone/>
            </a:pPr>
            <a:r>
              <a:rPr lang="sl-SI" sz="1200" dirty="0"/>
              <a:t>PRIŠLA BO POMLAD!</a:t>
            </a:r>
          </a:p>
          <a:p>
            <a:pPr marL="0" indent="0">
              <a:buNone/>
            </a:pPr>
            <a:r>
              <a:rPr lang="sl-SI" sz="1200" dirty="0"/>
              <a:t>PREPEVAJO PALČKI POZIMI!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5224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8198987" y="2737412"/>
            <a:ext cx="3585892" cy="1196671"/>
          </a:xfrm>
        </p:spPr>
        <p:txBody>
          <a:bodyPr>
            <a:normAutofit fontScale="90000"/>
          </a:bodyPr>
          <a:lstStyle/>
          <a:p>
            <a:pPr algn="ctr"/>
            <a:r>
              <a:rPr lang="sl-SI" sz="3600" dirty="0" smtClean="0">
                <a:sym typeface="Wingdings" panose="05000000000000000000" pitchFamily="2" charset="2"/>
              </a:rPr>
              <a:t>Prisluhni novi pesmi:</a:t>
            </a:r>
            <a:br>
              <a:rPr lang="sl-SI" sz="3600" dirty="0" smtClean="0">
                <a:sym typeface="Wingdings" panose="05000000000000000000" pitchFamily="2" charset="2"/>
              </a:rPr>
            </a:br>
            <a:r>
              <a:rPr lang="sl-SI" sz="3600" dirty="0" smtClean="0">
                <a:sym typeface="Wingdings" panose="05000000000000000000" pitchFamily="2" charset="2"/>
              </a:rPr>
              <a:t/>
            </a:r>
            <a:br>
              <a:rPr lang="sl-SI" sz="3600" dirty="0" smtClean="0">
                <a:sym typeface="Wingdings" panose="05000000000000000000" pitchFamily="2" charset="2"/>
              </a:rPr>
            </a:br>
            <a:r>
              <a:rPr lang="sl-SI" sz="3600" dirty="0" smtClean="0">
                <a:sym typeface="Wingdings" panose="05000000000000000000" pitchFamily="2" charset="2"/>
              </a:rPr>
              <a:t>Kaj delajo palčki pozimi</a:t>
            </a:r>
            <a:br>
              <a:rPr lang="sl-SI" sz="3600" dirty="0" smtClean="0">
                <a:sym typeface="Wingdings" panose="05000000000000000000" pitchFamily="2" charset="2"/>
              </a:rPr>
            </a:br>
            <a:r>
              <a:rPr lang="sl-SI" dirty="0" smtClean="0">
                <a:sym typeface="Wingdings" panose="05000000000000000000" pitchFamily="2" charset="2"/>
              </a:rPr>
              <a:t/>
            </a:r>
            <a:br>
              <a:rPr lang="sl-SI" dirty="0" smtClean="0">
                <a:sym typeface="Wingdings" panose="05000000000000000000" pitchFamily="2" charset="2"/>
              </a:rPr>
            </a:b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>
          <a:xfrm>
            <a:off x="371858" y="213360"/>
            <a:ext cx="7336534" cy="6544056"/>
          </a:xfrm>
        </p:spPr>
        <p:txBody>
          <a:bodyPr>
            <a:normAutofit/>
          </a:bodyPr>
          <a:lstStyle/>
          <a:p>
            <a:pPr>
              <a:buNone/>
            </a:pPr>
            <a:endParaRPr lang="sl-SI" sz="2800" dirty="0"/>
          </a:p>
          <a:p>
            <a:pPr>
              <a:buNone/>
            </a:pPr>
            <a:endParaRPr lang="sl-SI" sz="2800" dirty="0" smtClean="0"/>
          </a:p>
          <a:p>
            <a:pPr>
              <a:buNone/>
            </a:pPr>
            <a:endParaRPr lang="sl-SI" sz="2800" dirty="0"/>
          </a:p>
          <a:p>
            <a:pPr marL="0" indent="0">
              <a:buNone/>
            </a:pPr>
            <a:endParaRPr lang="sl-SI" sz="2800" dirty="0" smtClean="0"/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96" y="895740"/>
            <a:ext cx="5495731" cy="3974840"/>
          </a:xfrm>
          <a:prstGeom prst="rect">
            <a:avLst/>
          </a:prstGeom>
        </p:spPr>
      </p:pic>
      <p:pic>
        <p:nvPicPr>
          <p:cNvPr id="3" name="Kaj delajo palčki pozi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55967" y="3750906"/>
            <a:ext cx="1334278" cy="97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6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511994" cy="4310744"/>
          </a:xfrm>
        </p:spPr>
        <p:txBody>
          <a:bodyPr>
            <a:normAutofit/>
          </a:bodyPr>
          <a:lstStyle/>
          <a:p>
            <a:pPr algn="ctr"/>
            <a:r>
              <a:rPr lang="sl-SI" dirty="0" smtClean="0">
                <a:sym typeface="Wingdings" panose="05000000000000000000" pitchFamily="2" charset="2"/>
              </a:rPr>
              <a:t>Zapoj ob posnetku!</a:t>
            </a:r>
            <a:br>
              <a:rPr lang="sl-SI" dirty="0" smtClean="0">
                <a:sym typeface="Wingdings" panose="05000000000000000000" pitchFamily="2" charset="2"/>
              </a:rPr>
            </a:br>
            <a:r>
              <a:rPr lang="sl-SI" dirty="0">
                <a:sym typeface="Wingdings" panose="05000000000000000000" pitchFamily="2" charset="2"/>
              </a:rPr>
              <a:t/>
            </a:r>
            <a:br>
              <a:rPr lang="sl-SI" dirty="0">
                <a:sym typeface="Wingdings" panose="05000000000000000000" pitchFamily="2" charset="2"/>
              </a:rPr>
            </a:br>
            <a:r>
              <a:rPr lang="sl-SI" dirty="0" smtClean="0">
                <a:sym typeface="Wingdings" panose="05000000000000000000" pitchFamily="2" charset="2"/>
              </a:rPr>
              <a:t/>
            </a:r>
            <a:br>
              <a:rPr lang="sl-SI" dirty="0" smtClean="0">
                <a:sym typeface="Wingdings" panose="05000000000000000000" pitchFamily="2" charset="2"/>
              </a:rPr>
            </a:b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>
          <a:xfrm>
            <a:off x="371858" y="213360"/>
            <a:ext cx="7336534" cy="6544056"/>
          </a:xfrm>
        </p:spPr>
        <p:txBody>
          <a:bodyPr>
            <a:normAutofit/>
          </a:bodyPr>
          <a:lstStyle/>
          <a:p>
            <a:pPr>
              <a:buNone/>
            </a:pPr>
            <a:endParaRPr lang="sl-SI" sz="2800" dirty="0"/>
          </a:p>
          <a:p>
            <a:pPr>
              <a:buNone/>
            </a:pPr>
            <a:endParaRPr lang="sl-SI" sz="2800" dirty="0" smtClean="0"/>
          </a:p>
          <a:p>
            <a:pPr>
              <a:buNone/>
            </a:pPr>
            <a:endParaRPr lang="sl-SI" sz="2800" dirty="0"/>
          </a:p>
          <a:p>
            <a:pPr marL="0" indent="0">
              <a:buNone/>
            </a:pPr>
            <a:endParaRPr lang="sl-SI" sz="2800" dirty="0" smtClean="0"/>
          </a:p>
          <a:p>
            <a:pPr marL="0" indent="0">
              <a:buNone/>
            </a:pPr>
            <a:endParaRPr lang="sl-SI" dirty="0" smtClean="0"/>
          </a:p>
        </p:txBody>
      </p:sp>
      <p:sp>
        <p:nvSpPr>
          <p:cNvPr id="7" name="Označba mesta besedila 6"/>
          <p:cNvSpPr>
            <a:spLocks noGrp="1"/>
          </p:cNvSpPr>
          <p:nvPr>
            <p:ph type="body" sz="half" idx="2"/>
          </p:nvPr>
        </p:nvSpPr>
        <p:spPr>
          <a:xfrm>
            <a:off x="7994984" y="821095"/>
            <a:ext cx="4069497" cy="5614342"/>
          </a:xfrm>
        </p:spPr>
        <p:txBody>
          <a:bodyPr>
            <a:normAutofit/>
          </a:bodyPr>
          <a:lstStyle/>
          <a:p>
            <a:endParaRPr lang="sl-SI" sz="2000" dirty="0" smtClean="0"/>
          </a:p>
          <a:p>
            <a:endParaRPr lang="sl-SI" sz="2000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371858" y="0"/>
            <a:ext cx="746420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1700" dirty="0" smtClean="0"/>
          </a:p>
          <a:p>
            <a:endParaRPr lang="sl-SI" sz="1700" dirty="0"/>
          </a:p>
          <a:p>
            <a:endParaRPr lang="sl-SI" sz="1700" dirty="0" smtClean="0"/>
          </a:p>
          <a:p>
            <a:endParaRPr lang="sl-SI" sz="1700" dirty="0"/>
          </a:p>
        </p:txBody>
      </p:sp>
      <p:pic>
        <p:nvPicPr>
          <p:cNvPr id="3" name="Kaj delajo palčki pozi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53331" y="1754155"/>
            <a:ext cx="1810137" cy="1223841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524258" y="152400"/>
            <a:ext cx="7464203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/>
              <a:t>KAJ DELAJO PALČKI POZIMI, LE KAJ, LE KAJ, LE KAJ? </a:t>
            </a:r>
          </a:p>
          <a:p>
            <a:r>
              <a:rPr lang="sl-SI"/>
              <a:t>KAJ DELAJO PALČKI POZIMI, LE KAJ, LE KAJ, LE KAJ?</a:t>
            </a:r>
          </a:p>
          <a:p>
            <a:r>
              <a:rPr lang="sl-SI"/>
              <a:t>NABIRAJO SUHLJAD IN POJEJO IN POJEJO. </a:t>
            </a:r>
          </a:p>
          <a:p>
            <a:r>
              <a:rPr lang="sl-SI"/>
              <a:t>OGENJČKE SI KURIJO IN POJEJO IN POJEJO,</a:t>
            </a:r>
          </a:p>
          <a:p>
            <a:r>
              <a:rPr lang="sl-SI"/>
              <a:t>LA LA LA LA LA LA LA LA LA LA LA LA LA LA .</a:t>
            </a:r>
          </a:p>
          <a:p>
            <a:r>
              <a:rPr lang="sl-SI"/>
              <a:t>PRIŠLA BO POMLAD!</a:t>
            </a:r>
          </a:p>
          <a:p>
            <a:r>
              <a:rPr lang="sl-SI"/>
              <a:t>PREPEVAJO PALČKI POZIMI!</a:t>
            </a:r>
          </a:p>
          <a:p>
            <a:r>
              <a:rPr lang="sl-SI"/>
              <a:t> </a:t>
            </a:r>
          </a:p>
          <a:p>
            <a:r>
              <a:rPr lang="sl-SI"/>
              <a:t>KAJ DELAJO PALČKI POZIMI, LE KAJ, LE KAJ, LE KAJ?</a:t>
            </a:r>
          </a:p>
          <a:p>
            <a:r>
              <a:rPr lang="sl-SI"/>
              <a:t>KAJ DELAJO PALČKI POZIMI, LE KAJ, LE KAJ, LE KAJ?</a:t>
            </a:r>
          </a:p>
          <a:p>
            <a:r>
              <a:rPr lang="sl-SI"/>
              <a:t>RAHLJAJO ZEMLJICO IN POJEJO IN POJEJO. </a:t>
            </a:r>
          </a:p>
          <a:p>
            <a:r>
              <a:rPr lang="sl-SI"/>
              <a:t>OGENJČKE SI KURIJO IN POJEJO IN POJEJO,</a:t>
            </a:r>
          </a:p>
          <a:p>
            <a:r>
              <a:rPr lang="sl-SI"/>
              <a:t>LA LA LA LA LA LA LA LA LA LA LA LA LA LA LA.</a:t>
            </a:r>
          </a:p>
          <a:p>
            <a:r>
              <a:rPr lang="sl-SI"/>
              <a:t>PRIŠLA BO POMLAD!</a:t>
            </a:r>
          </a:p>
          <a:p>
            <a:r>
              <a:rPr lang="sl-SI"/>
              <a:t>PREPEVAJO PALČKI POZIMI!</a:t>
            </a:r>
          </a:p>
          <a:p>
            <a:r>
              <a:rPr lang="sl-SI"/>
              <a:t> </a:t>
            </a:r>
          </a:p>
          <a:p>
            <a:r>
              <a:rPr lang="sl-SI"/>
              <a:t>KAJ DELAJO PALČKI POZIMI, LE KAJ, LE KAJ, LE KAJ?</a:t>
            </a:r>
          </a:p>
          <a:p>
            <a:r>
              <a:rPr lang="sl-SI"/>
              <a:t>KAJ DELAJO PALČKI POZIMI, LE KAJ, LE KAJ, LE KAJ?</a:t>
            </a:r>
          </a:p>
          <a:p>
            <a:r>
              <a:rPr lang="sl-SI"/>
              <a:t>DARILA NOSIJO IN POJEJO IN POJEJO.</a:t>
            </a:r>
          </a:p>
          <a:p>
            <a:r>
              <a:rPr lang="sl-SI"/>
              <a:t>OGENJČKE SI KURIJO IN POJEJO IN POJEJO. </a:t>
            </a:r>
          </a:p>
          <a:p>
            <a:r>
              <a:rPr lang="sl-SI"/>
              <a:t>LA LA LA LA LA LA LA LA LA LA LA LA LA LA LA.</a:t>
            </a:r>
          </a:p>
          <a:p>
            <a:r>
              <a:rPr lang="sl-SI"/>
              <a:t>PRIŠLA BO POMLAD!</a:t>
            </a:r>
          </a:p>
          <a:p>
            <a:r>
              <a:rPr lang="sl-SI"/>
              <a:t>PREPEVAJO PALČKI POZIMI!</a:t>
            </a:r>
          </a:p>
          <a:p>
            <a:r>
              <a:rPr lang="sl-SI"/>
              <a:t> </a:t>
            </a:r>
          </a:p>
          <a:p>
            <a:r>
              <a:rPr lang="sl-SI"/>
              <a:t> 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044" y="450756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7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riponka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64FCEF-5D02-4451-89DD-C5055544A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3B9E78-595F-41AA-B8FF-1657B24A64F3}">
  <ds:schemaRefs>
    <ds:schemaRef ds:uri="http://schemas.microsoft.com/office/2006/documentManagement/types"/>
    <ds:schemaRef ds:uri="16c05727-aa75-4e4a-9b5f-8a80a1165891"/>
    <ds:schemaRef ds:uri="http://purl.org/dc/elements/1.1/"/>
    <ds:schemaRef ds:uri="http://schemas.microsoft.com/office/infopath/2007/PartnerControls"/>
    <ds:schemaRef ds:uri="http://purl.org/dc/terms/"/>
    <ds:schemaRef ds:uri="71af3243-3dd4-4a8d-8c0d-dd76da1f02a5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AED409D-D761-44D8-8125-D888C04D1B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Načrt s sliko otroka</Template>
  <TotalTime>0</TotalTime>
  <Words>209</Words>
  <Application>Microsoft Office PowerPoint</Application>
  <PresentationFormat>Širokozaslonsko</PresentationFormat>
  <Paragraphs>65</Paragraphs>
  <Slides>3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9" baseType="lpstr">
      <vt:lpstr>Arial</vt:lpstr>
      <vt:lpstr>Calibri</vt:lpstr>
      <vt:lpstr>Gill Sans MT</vt:lpstr>
      <vt:lpstr>Impact</vt:lpstr>
      <vt:lpstr>Wingdings</vt:lpstr>
      <vt:lpstr>Priponka</vt:lpstr>
      <vt:lpstr> BESEDILO</vt:lpstr>
      <vt:lpstr>Prisluhni novi pesmi:  Kaj delajo palčki pozimi  </vt:lpstr>
      <vt:lpstr>Zapoj ob posnetku!   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2020-03-16T14:17:12Z</dcterms:created>
  <dcterms:modified xsi:type="dcterms:W3CDTF">2021-01-31T20:33:42Z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