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4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4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8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D978-7C87-4E5D-AE91-DE608A0A09D7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c9LCGNtdU&amp;ab_channel=JavniskladRSzakulturnedejavnost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uc9LCGNtdU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1.mp3"/><Relationship Id="rId5" Type="http://schemas.microsoft.com/office/2007/relationships/media" Target="../media/media1.mp3"/><Relationship Id="rId4" Type="http://schemas.openxmlformats.org/officeDocument/2006/relationships/audio" Target="../media/media3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4988" y="54868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POJMO PESMICE!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remium Vector | Singing kids. music school, kid vocal group and children  choir sing cartoo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0" y="2204864"/>
            <a:ext cx="7059117" cy="41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8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TI SI FUČ</a:t>
            </a:r>
            <a:endParaRPr lang="en-US" sz="5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500" dirty="0" smtClean="0"/>
              <a:t>KLIKNI NA POVEZAVO IN POSLUŠAJ POSNETEK</a:t>
            </a:r>
            <a:endParaRPr lang="sl-SI" sz="3500" dirty="0" smtClean="0"/>
          </a:p>
          <a:p>
            <a:pPr marL="0" indent="0">
              <a:buNone/>
            </a:pPr>
            <a:endParaRPr lang="en-US" sz="2500" dirty="0" smtClean="0">
              <a:hlinkClick r:id="rId3"/>
            </a:endParaRPr>
          </a:p>
        </p:txBody>
      </p:sp>
      <p:pic>
        <p:nvPicPr>
          <p:cNvPr id="2050" name="Picture 2" descr="Children Listening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1" b="6700"/>
          <a:stretch/>
        </p:blipFill>
        <p:spPr bwMode="auto">
          <a:xfrm>
            <a:off x="1835696" y="4077072"/>
            <a:ext cx="5472608" cy="25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xuc9LCGNtd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35896" y="2132856"/>
            <a:ext cx="4036967" cy="22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6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Cartoon of child reading stock images, Royalty Free child reading book  pictures | download on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59683"/>
            <a:ext cx="4778896" cy="30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r>
              <a:rPr lang="en-US" sz="3900" dirty="0" smtClean="0"/>
              <a:t>2. PREBERI BESEDILO</a:t>
            </a:r>
            <a:endParaRPr lang="en-US" sz="3900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3600" dirty="0" smtClean="0"/>
              <a:t>RECI LIPA, LIPA.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TI SI PIPA, PIPA.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 LAJNA, LAJNA.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TI SI CAJNA, CAJNA.</a:t>
            </a:r>
            <a:endParaRPr lang="en-US" sz="3600" dirty="0" smtClean="0"/>
          </a:p>
          <a:p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 LADJA, RECI LADJA,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LADJA!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POLNA SADJA, POLNA SADJA,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SADJA!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 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RECI, RECI, RECI, RECI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LOK, LOK, LOK.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NIMA, NIMA, NIMA, NIMA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ROK, ROK, ROK.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3600" dirty="0" smtClean="0"/>
              <a:t>RECI, RECI, RECI, RECI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LOV, LOV, LOV.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SKRIJ SE V ROV, ROV, ROV.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 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RECI, RECI LUČ, LUČ!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TI SI</a:t>
            </a:r>
            <a:r>
              <a:rPr lang="en-US" sz="3600" dirty="0" smtClean="0"/>
              <a:t>,</a:t>
            </a:r>
          </a:p>
          <a:p>
            <a:pPr marL="0" indent="0">
              <a:buNone/>
            </a:pPr>
            <a:r>
              <a:rPr lang="en-US" sz="3600" dirty="0" smtClean="0"/>
              <a:t>TI SI,</a:t>
            </a:r>
          </a:p>
          <a:p>
            <a:pPr marL="0" indent="0">
              <a:buNone/>
            </a:pPr>
            <a:r>
              <a:rPr lang="sl-SI" sz="3600" dirty="0" smtClean="0"/>
              <a:t>TI SI FUČ!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Ti si fuc melodi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7980" y="188640"/>
            <a:ext cx="858820" cy="10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ZAPOJ </a:t>
            </a:r>
            <a:r>
              <a:rPr lang="sl-SI" dirty="0" smtClean="0"/>
              <a:t>OB</a:t>
            </a:r>
            <a:r>
              <a:rPr lang="en-US" dirty="0" smtClean="0"/>
              <a:t> KLAVIRSKI SPREMLJAVI</a:t>
            </a:r>
            <a:endParaRPr lang="en-US" dirty="0"/>
          </a:p>
        </p:txBody>
      </p:sp>
      <p:pic>
        <p:nvPicPr>
          <p:cNvPr id="4098" name="Picture 2" descr="School Children Singing Stock Photo, Picture And Royalty Free Image. Image  91889375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 b="12090"/>
          <a:stretch/>
        </p:blipFill>
        <p:spPr bwMode="auto">
          <a:xfrm>
            <a:off x="2699792" y="3645024"/>
            <a:ext cx="4038228" cy="30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 si fuc spremljava plus melodi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616" y="2204864"/>
            <a:ext cx="864096" cy="864096"/>
          </a:xfrm>
          <a:prstGeom prst="rect">
            <a:avLst/>
          </a:prstGeom>
        </p:spPr>
      </p:pic>
      <p:pic>
        <p:nvPicPr>
          <p:cNvPr id="8" name="Ti si fuc spremljav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9952" y="2201974"/>
            <a:ext cx="866986" cy="866986"/>
          </a:xfrm>
          <a:prstGeom prst="rect">
            <a:avLst/>
          </a:prstGeom>
        </p:spPr>
      </p:pic>
      <p:pic>
        <p:nvPicPr>
          <p:cNvPr id="9" name="Ti si fuc melodija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96769" y="2081094"/>
            <a:ext cx="858820" cy="1002835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611560" y="1700808"/>
            <a:ext cx="230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Spremljava</a:t>
            </a:r>
            <a:r>
              <a:rPr lang="en-US" dirty="0" smtClean="0"/>
              <a:t> in </a:t>
            </a:r>
            <a:r>
              <a:rPr lang="en-US" dirty="0" err="1" smtClean="0"/>
              <a:t>melodija</a:t>
            </a:r>
            <a:endParaRPr lang="en-US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3995936" y="1711762"/>
            <a:ext cx="121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premljava</a:t>
            </a:r>
            <a:endParaRPr lang="en-US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7020272" y="17117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Melodija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5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87</Words>
  <Application>Microsoft Office PowerPoint</Application>
  <PresentationFormat>Diaprojekcija na zaslonu (4:3)</PresentationFormat>
  <Paragraphs>31</Paragraphs>
  <Slides>4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Officeova tema</vt:lpstr>
      <vt:lpstr>POJMO PESMICE!</vt:lpstr>
      <vt:lpstr>TI SI FUČ</vt:lpstr>
      <vt:lpstr>2. PREBERI BESEDILO</vt:lpstr>
      <vt:lpstr>3. ZAPOJ OB KLAVIRSKI SPREMLJAVI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POJMO PESMICE!</dc:title>
  <dc:creator>Rina</dc:creator>
  <cp:lastModifiedBy>Matej</cp:lastModifiedBy>
  <cp:revision>11</cp:revision>
  <dcterms:created xsi:type="dcterms:W3CDTF">2020-11-03T12:23:14Z</dcterms:created>
  <dcterms:modified xsi:type="dcterms:W3CDTF">2021-01-14T08:34:52Z</dcterms:modified>
</cp:coreProperties>
</file>