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c9LCGNtdU&amp;ab_channel=JavniskladRSzakulturnedejavnos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c9LCGNtd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TI SI FUČ</a:t>
            </a:r>
            <a:endParaRPr lang="en-US" sz="5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500" dirty="0" smtClean="0"/>
              <a:t>KLIKNI NA POVEZAVO IN POSLUŠAJ POSNETEK</a:t>
            </a:r>
            <a:endParaRPr lang="sl-SI" sz="3500" dirty="0" smtClean="0"/>
          </a:p>
          <a:p>
            <a:pPr marL="0" indent="0">
              <a:buNone/>
            </a:pPr>
            <a:endParaRPr lang="en-US" sz="2500" dirty="0" smtClean="0">
              <a:hlinkClick r:id="rId3"/>
            </a:endParaRPr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077072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uc9LCGNtd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35896" y="2132856"/>
            <a:ext cx="4036967" cy="22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9683"/>
            <a:ext cx="4778896" cy="3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2. PREBERI BESEDILO</a:t>
            </a:r>
            <a:endParaRPr lang="en-US" sz="39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 LIPA, LIPA.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PIPA, PIPA.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LAJNA, LAJNA.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CAJNA, CAJNA.</a:t>
            </a: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LADJA, RECI LADJA,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POLNA SADJA, POLNA SADJA,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LOK, LOK, LOK.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NIMA, NIMA, NIMA, NIMA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ROK, ROK, ROK.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LOV, LOV, LOV.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SKRIJ SE V ROV, ROV, ROV.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 LUČ, LUČ!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</a:t>
            </a:r>
            <a:r>
              <a:rPr lang="en-US" sz="3600" dirty="0" smtClean="0"/>
              <a:t>,</a:t>
            </a:r>
          </a:p>
          <a:p>
            <a:pPr marL="0" indent="0">
              <a:buNone/>
            </a:pPr>
            <a:r>
              <a:rPr lang="en-US" sz="3600" dirty="0" smtClean="0"/>
              <a:t>TI SI,</a:t>
            </a:r>
          </a:p>
          <a:p>
            <a:pPr marL="0" indent="0">
              <a:buNone/>
            </a:pPr>
            <a:r>
              <a:rPr lang="sl-SI" sz="3600" dirty="0" smtClean="0"/>
              <a:t>TI SI FUČ!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7980" y="188640"/>
            <a:ext cx="858820" cy="10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ZAPOJ </a:t>
            </a:r>
            <a:r>
              <a:rPr lang="sl-SI" dirty="0" smtClean="0"/>
              <a:t>OB</a:t>
            </a:r>
            <a:r>
              <a:rPr lang="en-US" dirty="0" smtClean="0"/>
              <a:t> KLAVIRSKI SPREMLJAVI</a:t>
            </a:r>
            <a:endParaRPr lang="en-US" dirty="0"/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2699792" y="3645024"/>
            <a:ext cx="4038228" cy="3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 si fuc spremljava plus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616" y="2204864"/>
            <a:ext cx="864096" cy="864096"/>
          </a:xfrm>
          <a:prstGeom prst="rect">
            <a:avLst/>
          </a:prstGeom>
        </p:spPr>
      </p:pic>
      <p:pic>
        <p:nvPicPr>
          <p:cNvPr id="8" name="Ti si fuc spremljav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952" y="2201974"/>
            <a:ext cx="866986" cy="866986"/>
          </a:xfrm>
          <a:prstGeom prst="rect">
            <a:avLst/>
          </a:prstGeom>
        </p:spPr>
      </p:pic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6769" y="2081094"/>
            <a:ext cx="858820" cy="100283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11560" y="1700808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Spremljava</a:t>
            </a:r>
            <a:r>
              <a:rPr lang="en-US" dirty="0" smtClean="0"/>
              <a:t> in </a:t>
            </a:r>
            <a:r>
              <a:rPr lang="en-US" dirty="0" err="1" smtClean="0"/>
              <a:t>melodija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995936" y="1711762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premljava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020272" y="17117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87</Words>
  <Application>Microsoft Office PowerPoint</Application>
  <PresentationFormat>Diaprojekcija na zaslonu (4:3)</PresentationFormat>
  <Paragraphs>31</Paragraphs>
  <Slides>4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POJMO PESMICE!</vt:lpstr>
      <vt:lpstr>TI SI FUČ</vt:lpstr>
      <vt:lpstr>2. PREBERI BESEDILO</vt:lpstr>
      <vt:lpstr>3. ZAPOJ OB KLAVIRSKI SPREMLJAVI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Matej</cp:lastModifiedBy>
  <cp:revision>11</cp:revision>
  <dcterms:created xsi:type="dcterms:W3CDTF">2020-11-03T12:23:14Z</dcterms:created>
  <dcterms:modified xsi:type="dcterms:W3CDTF">2021-01-26T19:55:46Z</dcterms:modified>
</cp:coreProperties>
</file>