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D58573-77B1-4992-BAE4-1ABD33927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760998" cy="131812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„DO-RE-MI“ in 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„REZJAJNKICA“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6104DB-E017-4A31-BB1E-CD028A99F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2034" y="2618913"/>
            <a:ext cx="8689976" cy="1946428"/>
          </a:xfrm>
        </p:spPr>
        <p:txBody>
          <a:bodyPr>
            <a:normAutofit/>
          </a:bodyPr>
          <a:lstStyle/>
          <a:p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Živjo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, pevec/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vka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Kako ti gre? Upam, da ti takšen pouk ne dela preveč skrbi. </a:t>
            </a:r>
          </a:p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Ta teden boš ob posnetku ponovil/a pesmico „do-re-mi“ in utrdil/a novo pesmico „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Rezjajnkica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17251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92544-1D99-41F1-A1EC-A7B48DA5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Besedilo pesmi „</a:t>
            </a:r>
            <a:r>
              <a:rPr lang="sl-SI" dirty="0" err="1">
                <a:solidFill>
                  <a:srgbClr val="00B050"/>
                </a:solidFill>
              </a:rPr>
              <a:t>rezjajnkica</a:t>
            </a:r>
            <a:r>
              <a:rPr lang="sl-SI" dirty="0">
                <a:solidFill>
                  <a:srgbClr val="00B050"/>
                </a:solidFill>
              </a:rPr>
              <a:t>“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199F86-8C71-48A9-A507-4B743E3C83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l-SI" dirty="0" err="1"/>
              <a:t>Tenenaj</a:t>
            </a:r>
            <a:r>
              <a:rPr lang="sl-SI" dirty="0"/>
              <a:t>, </a:t>
            </a:r>
            <a:r>
              <a:rPr lang="sl-SI" dirty="0" err="1"/>
              <a:t>tenenaj</a:t>
            </a:r>
            <a:r>
              <a:rPr lang="sl-SI" dirty="0"/>
              <a:t>, </a:t>
            </a:r>
            <a:r>
              <a:rPr lang="sl-SI" dirty="0" err="1"/>
              <a:t>rezjajnkica</a:t>
            </a:r>
            <a:r>
              <a:rPr lang="sl-SI" dirty="0"/>
              <a:t> … (4x)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Kdor hoče v </a:t>
            </a:r>
            <a:r>
              <a:rPr lang="sl-SI" dirty="0" err="1"/>
              <a:t>rezja</a:t>
            </a:r>
            <a:r>
              <a:rPr lang="sl-SI" dirty="0"/>
              <a:t> vas iti, mora metlo s seboj nesti, da pred sabo pomede, da se u smeti ne zagrebe. 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Pred hišo raste majaron, u hiš je baba k’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koštron</a:t>
            </a:r>
            <a:r>
              <a:rPr lang="sl-SI" dirty="0"/>
              <a:t>. široko kiklo, ozki pas, da gre </a:t>
            </a:r>
            <a:r>
              <a:rPr lang="sl-SI" dirty="0" err="1"/>
              <a:t>rezjajnki</a:t>
            </a:r>
            <a:r>
              <a:rPr lang="sl-SI" dirty="0"/>
              <a:t> </a:t>
            </a:r>
            <a:r>
              <a:rPr lang="sl-SI" dirty="0" err="1"/>
              <a:t>trebh</a:t>
            </a:r>
            <a:r>
              <a:rPr lang="sl-SI" dirty="0"/>
              <a:t>’ čez pas.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Tenenaj</a:t>
            </a:r>
            <a:r>
              <a:rPr lang="sl-SI" dirty="0"/>
              <a:t>, </a:t>
            </a:r>
            <a:r>
              <a:rPr lang="sl-SI" dirty="0" err="1"/>
              <a:t>tenenaj</a:t>
            </a:r>
            <a:r>
              <a:rPr lang="sl-SI" dirty="0"/>
              <a:t>, </a:t>
            </a:r>
            <a:r>
              <a:rPr lang="sl-SI" dirty="0" err="1"/>
              <a:t>rezjajnkica</a:t>
            </a:r>
            <a:r>
              <a:rPr lang="sl-SI" dirty="0"/>
              <a:t> … (4x)</a:t>
            </a:r>
          </a:p>
          <a:p>
            <a:pPr marL="0" indent="0">
              <a:buNone/>
            </a:pPr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To pesmico smo peli na naši zadnji uri. Če si jo pozabil, odpri posnetek in poj „z menoj“. </a:t>
            </a:r>
          </a:p>
          <a:p>
            <a:pPr marL="0" indent="0"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9B434D29">
            <a:hlinkClick r:id="" action="ppaction://media"/>
            <a:extLst>
              <a:ext uri="{FF2B5EF4-FFF2-40B4-BE49-F238E27FC236}">
                <a16:creationId xmlns:a16="http://schemas.microsoft.com/office/drawing/2014/main" id="{D6CA6713-5A7A-42C5-8A78-BC3478BBE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1258" y="5547517"/>
            <a:ext cx="487362" cy="48736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5010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0E792-F1F2-4911-8A9A-FC800D7F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6331"/>
          </a:xfrm>
        </p:spPr>
        <p:txBody>
          <a:bodyPr/>
          <a:lstStyle/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Besedilo „do-re-mi“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B2C5E6-772F-46F8-928B-C7024E9CD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753" y="1716946"/>
            <a:ext cx="4022210" cy="3893741"/>
          </a:xfrm>
        </p:spPr>
        <p:txBody>
          <a:bodyPr/>
          <a:lstStyle/>
          <a:p>
            <a:r>
              <a:rPr lang="sl-SI" dirty="0"/>
              <a:t>Do, kot dom, lepo zveni,</a:t>
            </a:r>
          </a:p>
          <a:p>
            <a:r>
              <a:rPr lang="sl-SI" dirty="0"/>
              <a:t>Re, kot reka radosti,</a:t>
            </a:r>
          </a:p>
          <a:p>
            <a:r>
              <a:rPr lang="sl-SI" dirty="0"/>
              <a:t>Mi, kot mir za vse ljudi,</a:t>
            </a:r>
          </a:p>
          <a:p>
            <a:r>
              <a:rPr lang="sl-SI" dirty="0" err="1"/>
              <a:t>Fa</a:t>
            </a:r>
            <a:r>
              <a:rPr lang="sl-SI" dirty="0"/>
              <a:t>, kot fant, ki poje si,</a:t>
            </a:r>
          </a:p>
          <a:p>
            <a:r>
              <a:rPr lang="sl-SI" dirty="0"/>
              <a:t>Sol, kot sonce, ki žari,</a:t>
            </a:r>
          </a:p>
          <a:p>
            <a:r>
              <a:rPr lang="sl-SI" dirty="0"/>
              <a:t>La, zapojemo si vsi,</a:t>
            </a:r>
          </a:p>
          <a:p>
            <a:r>
              <a:rPr lang="sl-SI" dirty="0"/>
              <a:t>ti, kot tisoče želja,</a:t>
            </a:r>
          </a:p>
          <a:p>
            <a:r>
              <a:rPr lang="sl-SI" dirty="0"/>
              <a:t>Pa se lestvica konča!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1042C5C-EE4B-46F8-960B-CCCBA7B04BCD}"/>
              </a:ext>
            </a:extLst>
          </p:cNvPr>
          <p:cNvSpPr txBox="1"/>
          <p:nvPr/>
        </p:nvSpPr>
        <p:spPr>
          <a:xfrm>
            <a:off x="2467992" y="5788241"/>
            <a:ext cx="391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VSEH NOT SE NAUČIŠ,</a:t>
            </a:r>
          </a:p>
          <a:p>
            <a:r>
              <a:rPr lang="sl-SI" dirty="0"/>
              <a:t>VSE ZAPOJEŠ, KAR ŽELIŠ!</a:t>
            </a:r>
            <a:endParaRPr lang="en-US" dirty="0"/>
          </a:p>
        </p:txBody>
      </p:sp>
      <p:pic>
        <p:nvPicPr>
          <p:cNvPr id="5" name="73A95FCD">
            <a:hlinkClick r:id="" action="ppaction://media"/>
            <a:extLst>
              <a:ext uri="{FF2B5EF4-FFF2-40B4-BE49-F238E27FC236}">
                <a16:creationId xmlns:a16="http://schemas.microsoft.com/office/drawing/2014/main" id="{D4BD2B2B-F6E1-451E-B994-01D24A99B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4501" y="5300879"/>
            <a:ext cx="487362" cy="487362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26" name="Picture 2" descr="The Sound of Music Companion: Maslon, Laurence, Andrews, Julie:  9780789329356: Amazon.com: Books">
            <a:extLst>
              <a:ext uri="{FF2B5EF4-FFF2-40B4-BE49-F238E27FC236}">
                <a16:creationId xmlns:a16="http://schemas.microsoft.com/office/drawing/2014/main" id="{71E1AD24-AAC4-445E-8F6C-258555CA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78" y="1844681"/>
            <a:ext cx="2185047" cy="28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57</TotalTime>
  <Words>220</Words>
  <Application>Microsoft Office PowerPoint</Application>
  <PresentationFormat>Širokozaslonsko</PresentationFormat>
  <Paragraphs>21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Tw Cen MT</vt:lpstr>
      <vt:lpstr>Kapljica</vt:lpstr>
      <vt:lpstr>„DO-RE-MI“ in  „REZJAJNKICA“</vt:lpstr>
      <vt:lpstr>Besedilo pesmi „rezjajnkica“</vt:lpstr>
      <vt:lpstr>Besedilo „do-re-mi“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DO-RE-MI</dc:title>
  <dc:creator>neo</dc:creator>
  <cp:lastModifiedBy>neo</cp:lastModifiedBy>
  <cp:revision>7</cp:revision>
  <dcterms:created xsi:type="dcterms:W3CDTF">2020-11-15T18:51:19Z</dcterms:created>
  <dcterms:modified xsi:type="dcterms:W3CDTF">2020-11-16T06:55:38Z</dcterms:modified>
</cp:coreProperties>
</file>