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4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299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9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64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11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53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004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50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56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41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6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85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9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freeonlinedic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SNAKES AND LADDERS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BOARD GAME</a:t>
            </a:r>
            <a:endParaRPr lang="sl-SI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861" y="4165072"/>
            <a:ext cx="3730664" cy="21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9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WHAT DO I NEED?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456" y="1690688"/>
            <a:ext cx="5772150" cy="3381375"/>
          </a:xfrm>
          <a:prstGeom prst="rect">
            <a:avLst/>
          </a:prstGeom>
        </p:spPr>
      </p:pic>
      <p:pic>
        <p:nvPicPr>
          <p:cNvPr id="1026" name="Picture 2" descr="Board Game Figures And Dice Stock Image - Image of kids, background:  189583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7304" r="11984" b="11703"/>
          <a:stretch/>
        </p:blipFill>
        <p:spPr bwMode="auto">
          <a:xfrm>
            <a:off x="6819499" y="365125"/>
            <a:ext cx="4923194" cy="37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37542" y="5273431"/>
            <a:ext cx="286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4"/>
              </a:rPr>
              <a:t>https://freeonlinedice.com/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32" name="Picture 8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29914" r="22298" b="28302"/>
          <a:stretch/>
        </p:blipFill>
        <p:spPr bwMode="auto">
          <a:xfrm>
            <a:off x="5520195" y="5138057"/>
            <a:ext cx="558388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27771" r="79083" b="30265"/>
          <a:stretch/>
        </p:blipFill>
        <p:spPr bwMode="auto">
          <a:xfrm>
            <a:off x="6249079" y="5138057"/>
            <a:ext cx="532046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0" t="30627" r="1226" b="27766"/>
          <a:stretch/>
        </p:blipFill>
        <p:spPr bwMode="auto">
          <a:xfrm>
            <a:off x="4109771" y="5138057"/>
            <a:ext cx="535112" cy="11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29205" r="50432" b="29222"/>
          <a:stretch/>
        </p:blipFill>
        <p:spPr bwMode="auto">
          <a:xfrm>
            <a:off x="4815379" y="5138057"/>
            <a:ext cx="534320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5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HOW DO I PLAY?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1. ROLL THE DICE. WHEN YOU GET NUMBER 6, YOU START.</a:t>
            </a:r>
          </a:p>
          <a:p>
            <a:pPr marL="0" indent="0">
              <a:buNone/>
            </a:pPr>
            <a:r>
              <a:rPr lang="sl-SI" dirty="0" smtClean="0"/>
              <a:t>2. WHEN YOU STEP ON THE PICTURE, YOU NAME IT. IF YOU DON‘T NAME IT, YOU GO BACK TO START.</a:t>
            </a:r>
          </a:p>
          <a:p>
            <a:pPr marL="0" indent="0">
              <a:buNone/>
            </a:pPr>
            <a:r>
              <a:rPr lang="sl-SI" dirty="0" smtClean="0"/>
              <a:t>3. IF YOU STEP ON THE LADDER AND YOU NAME THE PICTURES CORRECTLY, YOU SKIP A FIELD OR MORE.</a:t>
            </a:r>
          </a:p>
          <a:p>
            <a:pPr marL="0" indent="0">
              <a:buNone/>
            </a:pPr>
            <a:r>
              <a:rPr lang="sl-SI" dirty="0" smtClean="0"/>
              <a:t>4. IF YOU STEP ON THE SNAKE‘S HEAD, YOU GO BACK DOWN HER TAIL.</a:t>
            </a:r>
          </a:p>
          <a:p>
            <a:pPr marL="0" indent="0">
              <a:buNone/>
            </a:pPr>
            <a:r>
              <a:rPr lang="sl-SI" dirty="0" smtClean="0"/>
              <a:t>5. THE FIRST WHO GETS TO FINISH IS THE WINNER.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233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" y="56414"/>
            <a:ext cx="11800128" cy="6527265"/>
          </a:xfrm>
          <a:prstGeom prst="rect">
            <a:avLst/>
          </a:prstGeom>
        </p:spPr>
      </p:pic>
      <p:pic>
        <p:nvPicPr>
          <p:cNvPr id="5" name="Picture 12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0" t="30627" r="1226" b="27766"/>
          <a:stretch/>
        </p:blipFill>
        <p:spPr bwMode="auto">
          <a:xfrm>
            <a:off x="325948" y="5239455"/>
            <a:ext cx="535112" cy="11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29205" r="50432" b="29222"/>
          <a:stretch/>
        </p:blipFill>
        <p:spPr bwMode="auto">
          <a:xfrm>
            <a:off x="1212640" y="5256913"/>
            <a:ext cx="534320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5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2" y="146061"/>
            <a:ext cx="11881542" cy="65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8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63207"/>
              </p:ext>
            </p:extLst>
          </p:nvPr>
        </p:nvGraphicFramePr>
        <p:xfrm>
          <a:off x="252549" y="209006"/>
          <a:ext cx="11695610" cy="6409508"/>
        </p:xfrm>
        <a:graphic>
          <a:graphicData uri="http://schemas.openxmlformats.org/drawingml/2006/table">
            <a:tbl>
              <a:tblPr firstRow="1" firstCol="1" bandRow="1"/>
              <a:tblGrid>
                <a:gridCol w="1971040">
                  <a:extLst>
                    <a:ext uri="{9D8B030D-6E8A-4147-A177-3AD203B41FA5}">
                      <a16:colId xmlns:a16="http://schemas.microsoft.com/office/drawing/2014/main" val="3143907005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817637516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3777386900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4152871330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3668269548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76228393"/>
                    </a:ext>
                  </a:extLst>
                </a:gridCol>
              </a:tblGrid>
              <a:tr h="1580437">
                <a:tc>
                  <a:txBody>
                    <a:bodyPr/>
                    <a:lstStyle/>
                    <a:p>
                      <a:pPr algn="r"/>
                      <a:r>
                        <a:rPr lang="sl-SI" sz="1000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  <a:p>
                      <a:pPr algn="r"/>
                      <a:endParaRPr lang="sl-SI" sz="1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/>
                      <a:r>
                        <a:rPr lang="sl-SI" sz="10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19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13162"/>
                  </a:ext>
                </a:extLst>
              </a:tr>
              <a:tr h="15804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01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05372"/>
                  </a:ext>
                </a:extLst>
              </a:tr>
              <a:tr h="15804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695871"/>
                  </a:ext>
                </a:extLst>
              </a:tr>
              <a:tr h="1668197">
                <a:tc>
                  <a:txBody>
                    <a:bodyPr/>
                    <a:lstStyle/>
                    <a:p>
                      <a:pPr algn="r"/>
                      <a:r>
                        <a:rPr lang="sl-SI" sz="10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algn="r"/>
                      <a:endParaRPr lang="sl-SI" sz="1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/>
                      <a:endParaRPr lang="sl-SI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62228"/>
                  </a:ext>
                </a:extLst>
              </a:tr>
            </a:tbl>
          </a:graphicData>
        </a:graphic>
      </p:graphicFrame>
      <p:pic>
        <p:nvPicPr>
          <p:cNvPr id="2084" name="Slika 122" descr="Rezultat iskanja slik za LADDER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r="29500"/>
          <a:stretch>
            <a:fillRect/>
          </a:stretch>
        </p:blipFill>
        <p:spPr bwMode="auto">
          <a:xfrm rot="19659231" flipH="1">
            <a:off x="7923167" y="3878304"/>
            <a:ext cx="46406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Slika 127" descr="Rezultat iskanja slik za LADDERS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r="29500"/>
          <a:stretch>
            <a:fillRect/>
          </a:stretch>
        </p:blipFill>
        <p:spPr bwMode="auto">
          <a:xfrm rot="2314779">
            <a:off x="5752118" y="2280959"/>
            <a:ext cx="320696" cy="1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Slika 136" descr="Rezultat iskanja slik za SNAK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888">
            <a:off x="6671096" y="990381"/>
            <a:ext cx="2055693" cy="12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79" y="5381897"/>
            <a:ext cx="1505694" cy="59547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79" y="653613"/>
            <a:ext cx="1341236" cy="533446"/>
          </a:xfrm>
          <a:prstGeom prst="rect">
            <a:avLst/>
          </a:prstGeom>
        </p:spPr>
      </p:pic>
      <p:pic>
        <p:nvPicPr>
          <p:cNvPr id="13" name="Slika 136" descr="Rezultat iskanja slik za SNAKE CLIPART">
            <a:extLst>
              <a:ext uri="{FF2B5EF4-FFF2-40B4-BE49-F238E27FC236}">
                <a16:creationId xmlns:a16="http://schemas.microsoft.com/office/drawing/2014/main" id="{D92692BD-3D4F-4488-812E-CEF91CB2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888">
            <a:off x="3459262" y="3922384"/>
            <a:ext cx="2055693" cy="12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27" descr="Rezultat iskanja slik za LADDERS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r="29500"/>
          <a:stretch>
            <a:fillRect/>
          </a:stretch>
        </p:blipFill>
        <p:spPr bwMode="auto">
          <a:xfrm rot="2314779">
            <a:off x="4165175" y="1353495"/>
            <a:ext cx="320696" cy="1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29205" r="50432" b="29222"/>
          <a:stretch/>
        </p:blipFill>
        <p:spPr bwMode="auto">
          <a:xfrm>
            <a:off x="565285" y="5457275"/>
            <a:ext cx="534320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0" t="30627" r="1226" b="27766"/>
          <a:stretch/>
        </p:blipFill>
        <p:spPr bwMode="auto">
          <a:xfrm>
            <a:off x="1684232" y="5381897"/>
            <a:ext cx="535112" cy="11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62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141</Words>
  <Application>Microsoft Office PowerPoint</Application>
  <PresentationFormat>Širokozaslonsko</PresentationFormat>
  <Paragraphs>37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SNAKES AND LADDERS</vt:lpstr>
      <vt:lpstr>1. WHAT DO I NEED?</vt:lpstr>
      <vt:lpstr>2. HOW DO I PLAY?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8</cp:revision>
  <dcterms:created xsi:type="dcterms:W3CDTF">2020-11-16T06:23:56Z</dcterms:created>
  <dcterms:modified xsi:type="dcterms:W3CDTF">2020-11-16T09:26:20Z</dcterms:modified>
</cp:coreProperties>
</file>