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1" r:id="rId3"/>
    <p:sldId id="257" r:id="rId4"/>
    <p:sldId id="260" r:id="rId5"/>
    <p:sldId id="268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11/16/2020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11/16/2020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6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11/16/2020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11/16/2020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11/16/2020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11/16/2020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11/16/2020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11/16/2020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11/16/2020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11/16/2020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11/16/2020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11/16/2020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11/16/2020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edtechmethods.com/student-posts/clips-read-aloud-the-very-hungry-caterpillar/" TargetMode="Externa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75NQK-Sm1YY%20.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domainpictures.net/view-image.php?image=82878&amp;picture=red-button-for-web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3.jpe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12.jpeg"/><Relationship Id="rId2" Type="http://schemas.openxmlformats.org/officeDocument/2006/relationships/audio" Target="../media/media6.m4a"/><Relationship Id="rId16" Type="http://schemas.openxmlformats.org/officeDocument/2006/relationships/image" Target="../media/image8.png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7.xml"/><Relationship Id="rId5" Type="http://schemas.microsoft.com/office/2007/relationships/media" Target="../media/media8.m4a"/><Relationship Id="rId15" Type="http://schemas.openxmlformats.org/officeDocument/2006/relationships/image" Target="../media/image15.jpeg"/><Relationship Id="rId10" Type="http://schemas.openxmlformats.org/officeDocument/2006/relationships/audio" Target="../media/media10.m4a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528451"/>
            <a:ext cx="7300953" cy="2262249"/>
          </a:xfrm>
        </p:spPr>
        <p:txBody>
          <a:bodyPr>
            <a:normAutofit/>
          </a:bodyPr>
          <a:lstStyle/>
          <a:p>
            <a:r>
              <a:rPr lang="sl-SI" sz="4400" dirty="0"/>
              <a:t>T</a:t>
            </a:r>
            <a:r>
              <a:rPr lang="en-US" sz="4400" dirty="0"/>
              <a:t>he Very Hungry Caterpillar</a:t>
            </a:r>
            <a:br>
              <a:rPr lang="sl-SI" sz="4400" dirty="0"/>
            </a:br>
            <a:r>
              <a:rPr lang="en-US" sz="4400" dirty="0" err="1"/>
              <a:t>Zelo</a:t>
            </a:r>
            <a:r>
              <a:rPr lang="en-US" sz="4400" dirty="0"/>
              <a:t> </a:t>
            </a:r>
            <a:r>
              <a:rPr lang="en-US" sz="4400" dirty="0" err="1"/>
              <a:t>lačna</a:t>
            </a:r>
            <a:r>
              <a:rPr lang="en-US" sz="4400" dirty="0"/>
              <a:t> </a:t>
            </a:r>
            <a:r>
              <a:rPr lang="en-US" sz="4400" dirty="0" err="1"/>
              <a:t>gosenica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Hello again! </a:t>
            </a:r>
            <a:r>
              <a:rPr lang="en-US" dirty="0" err="1">
                <a:solidFill>
                  <a:schemeClr val="tx1"/>
                </a:solidFill>
              </a:rPr>
              <a:t>Pozdravljeni</a:t>
            </a:r>
            <a:r>
              <a:rPr lang="en-US" dirty="0">
                <a:solidFill>
                  <a:schemeClr val="tx1"/>
                </a:solidFill>
              </a:rPr>
              <a:t>!</a:t>
            </a:r>
            <a:endParaRPr lang="sl-SI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Nadaljevali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bomo</a:t>
            </a:r>
            <a:r>
              <a:rPr lang="en-US" dirty="0">
                <a:solidFill>
                  <a:schemeClr val="tx1"/>
                </a:solidFill>
              </a:rPr>
              <a:t> s </a:t>
            </a:r>
            <a:r>
              <a:rPr lang="en-US" dirty="0" err="1">
                <a:solidFill>
                  <a:schemeClr val="tx1"/>
                </a:solidFill>
              </a:rPr>
              <a:t>kratko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zgodbico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lačni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gosenici</a:t>
            </a:r>
            <a:r>
              <a:rPr lang="en-US" dirty="0">
                <a:solidFill>
                  <a:schemeClr val="tx1"/>
                </a:solidFill>
              </a:rPr>
              <a:t> z </a:t>
            </a:r>
            <a:r>
              <a:rPr lang="en-US" dirty="0" err="1">
                <a:solidFill>
                  <a:schemeClr val="tx1"/>
                </a:solidFill>
              </a:rPr>
              <a:t>naslovom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sl-SI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Very Hungry Caterpillar.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7E3D1-4859-4FBE-935B-B298D2BC2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65213" y="4183124"/>
            <a:ext cx="3411784" cy="23500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D769DF-FCB9-4AAD-B4E2-89FFD85B0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923568"/>
            <a:ext cx="609600" cy="609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856C91-C2CE-4C1B-8DF9-C2D165E98F54}"/>
              </a:ext>
            </a:extLst>
          </p:cNvPr>
          <p:cNvCxnSpPr/>
          <p:nvPr/>
        </p:nvCxnSpPr>
        <p:spPr>
          <a:xfrm flipH="1">
            <a:off x="5878286" y="5486400"/>
            <a:ext cx="326571" cy="33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551102-91A1-4BEC-ABE6-8A91BA63D2E7}"/>
              </a:ext>
            </a:extLst>
          </p:cNvPr>
          <p:cNvCxnSpPr/>
          <p:nvPr/>
        </p:nvCxnSpPr>
        <p:spPr>
          <a:xfrm>
            <a:off x="5195455" y="5492338"/>
            <a:ext cx="380010" cy="431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330FA5-ACDD-49A9-AF8C-384B4107EF16}"/>
              </a:ext>
            </a:extLst>
          </p:cNvPr>
          <p:cNvCxnSpPr/>
          <p:nvPr/>
        </p:nvCxnSpPr>
        <p:spPr>
          <a:xfrm flipV="1">
            <a:off x="4934197" y="6329549"/>
            <a:ext cx="451263" cy="249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B3C3D8-05EE-4A5F-9F9D-2185049F6EB3}"/>
              </a:ext>
            </a:extLst>
          </p:cNvPr>
          <p:cNvCxnSpPr/>
          <p:nvPr/>
        </p:nvCxnSpPr>
        <p:spPr>
          <a:xfrm flipH="1" flipV="1">
            <a:off x="6151418" y="6412675"/>
            <a:ext cx="480951" cy="267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919" y="1638300"/>
            <a:ext cx="3639786" cy="2322178"/>
          </a:xfrm>
        </p:spPr>
        <p:txBody>
          <a:bodyPr>
            <a:no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Naloga</a:t>
            </a:r>
            <a:r>
              <a:rPr lang="en-US" sz="1800" dirty="0">
                <a:solidFill>
                  <a:schemeClr val="tx1"/>
                </a:solidFill>
              </a:rPr>
              <a:t> 1: </a:t>
            </a:r>
            <a:br>
              <a:rPr lang="sl-SI" sz="1800" dirty="0">
                <a:solidFill>
                  <a:schemeClr val="tx1"/>
                </a:solidFill>
              </a:rPr>
            </a:br>
            <a:br>
              <a:rPr lang="sl-SI" sz="1800" dirty="0">
                <a:solidFill>
                  <a:schemeClr val="tx1"/>
                </a:solidFill>
              </a:rPr>
            </a:br>
            <a:r>
              <a:rPr lang="en-US" sz="1800" dirty="0" err="1">
                <a:solidFill>
                  <a:schemeClr val="tx1"/>
                </a:solidFill>
              </a:rPr>
              <a:t>Vaša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naloga</a:t>
            </a:r>
            <a:r>
              <a:rPr lang="en-US" sz="1800" dirty="0">
                <a:solidFill>
                  <a:schemeClr val="tx1"/>
                </a:solidFill>
              </a:rPr>
              <a:t> je, da </a:t>
            </a:r>
            <a:r>
              <a:rPr lang="en-US" sz="1800" dirty="0" err="1">
                <a:solidFill>
                  <a:schemeClr val="tx1"/>
                </a:solidFill>
              </a:rPr>
              <a:t>zgodbo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zelo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pazljivo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poslušate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si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čim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več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zapomnite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Zgodbico</a:t>
            </a:r>
            <a:r>
              <a:rPr lang="sl-SI" sz="1800" dirty="0">
                <a:solidFill>
                  <a:schemeClr val="tx1"/>
                </a:solidFill>
              </a:rPr>
              <a:t> si poglejte </a:t>
            </a:r>
            <a:r>
              <a:rPr lang="en-US" sz="1800" dirty="0" err="1">
                <a:solidFill>
                  <a:schemeClr val="tx1"/>
                </a:solidFill>
              </a:rPr>
              <a:t>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spodnji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povezavi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54136" y="3886007"/>
            <a:ext cx="4423558" cy="1131813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https://www.youtube.com/watch?v=75NQK-Sm1YY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8CF6EF-246E-4EB5-9091-0623E8441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787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808" y="316675"/>
            <a:ext cx="9372600" cy="1200416"/>
          </a:xfrm>
        </p:spPr>
        <p:txBody>
          <a:bodyPr>
            <a:noAutofit/>
          </a:bodyPr>
          <a:lstStyle/>
          <a:p>
            <a:r>
              <a:rPr lang="en-US" sz="2000" dirty="0"/>
              <a:t>Ko s </a:t>
            </a:r>
            <a:r>
              <a:rPr lang="en-US" sz="2000" dirty="0" err="1"/>
              <a:t>poslušanjem</a:t>
            </a:r>
            <a:r>
              <a:rPr lang="en-US" sz="2000" dirty="0"/>
              <a:t> </a:t>
            </a:r>
            <a:r>
              <a:rPr lang="en-US" sz="2000" dirty="0" err="1"/>
              <a:t>končate</a:t>
            </a:r>
            <a:r>
              <a:rPr lang="en-US" sz="2000" dirty="0"/>
              <a:t>, </a:t>
            </a:r>
            <a:r>
              <a:rPr lang="en-US" sz="2000" dirty="0" err="1"/>
              <a:t>odprite</a:t>
            </a:r>
            <a:r>
              <a:rPr lang="en-US" sz="2000" dirty="0"/>
              <a:t> </a:t>
            </a:r>
            <a:r>
              <a:rPr lang="en-US" sz="2000" dirty="0" err="1"/>
              <a:t>zvezek</a:t>
            </a:r>
            <a:r>
              <a:rPr lang="en-US" sz="2000" dirty="0"/>
              <a:t> in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vrh</a:t>
            </a:r>
            <a:r>
              <a:rPr lang="en-US" sz="2000" dirty="0"/>
              <a:t> </a:t>
            </a:r>
            <a:r>
              <a:rPr lang="en-US" sz="2000" dirty="0" err="1"/>
              <a:t>strani</a:t>
            </a:r>
            <a:r>
              <a:rPr lang="en-US" sz="2000" dirty="0"/>
              <a:t> </a:t>
            </a:r>
            <a:r>
              <a:rPr lang="en-US" sz="2000" dirty="0" err="1"/>
              <a:t>napišete</a:t>
            </a:r>
            <a:r>
              <a:rPr lang="en-US" sz="2000" dirty="0"/>
              <a:t> </a:t>
            </a:r>
            <a:r>
              <a:rPr lang="en-US" sz="2000" dirty="0" err="1"/>
              <a:t>naslov</a:t>
            </a:r>
            <a:br>
              <a:rPr lang="sl-SI" sz="2000" dirty="0"/>
            </a:br>
            <a:r>
              <a:rPr lang="en-US" sz="2000" dirty="0"/>
              <a:t>THE VERY HUNGRY CATERPILLAR.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600200"/>
            <a:ext cx="9372600" cy="2473036"/>
          </a:xfrm>
        </p:spPr>
        <p:txBody>
          <a:bodyPr/>
          <a:lstStyle/>
          <a:p>
            <a:r>
              <a:rPr lang="en-US" dirty="0" err="1"/>
              <a:t>Naloga</a:t>
            </a:r>
            <a:r>
              <a:rPr lang="en-US" dirty="0"/>
              <a:t> 2: </a:t>
            </a:r>
            <a:endParaRPr lang="sl-SI" dirty="0"/>
          </a:p>
          <a:p>
            <a:pPr marL="45720" indent="0">
              <a:buNone/>
            </a:pPr>
            <a:r>
              <a:rPr lang="en-US" dirty="0" err="1"/>
              <a:t>Narišite</a:t>
            </a:r>
            <a:r>
              <a:rPr lang="en-US" dirty="0"/>
              <a:t> </a:t>
            </a:r>
            <a:r>
              <a:rPr lang="en-US" dirty="0" err="1"/>
              <a:t>gosenico</a:t>
            </a:r>
            <a:r>
              <a:rPr lang="en-US" dirty="0"/>
              <a:t> v </a:t>
            </a:r>
            <a:r>
              <a:rPr lang="en-US" dirty="0" err="1"/>
              <a:t>zvezek</a:t>
            </a:r>
            <a:r>
              <a:rPr lang="en-US" dirty="0"/>
              <a:t>. Poleg </a:t>
            </a:r>
            <a:r>
              <a:rPr lang="en-US" dirty="0" err="1"/>
              <a:t>glave</a:t>
            </a:r>
            <a:r>
              <a:rPr lang="en-US" dirty="0"/>
              <a:t> mora </a:t>
            </a:r>
            <a:r>
              <a:rPr lang="en-US" dirty="0" err="1"/>
              <a:t>gosenica</a:t>
            </a:r>
            <a:r>
              <a:rPr lang="en-US" dirty="0"/>
              <a:t> </a:t>
            </a:r>
            <a:r>
              <a:rPr lang="en-US" dirty="0" err="1"/>
              <a:t>imeti</a:t>
            </a:r>
            <a:r>
              <a:rPr lang="en-US" dirty="0"/>
              <a:t> </a:t>
            </a:r>
            <a:r>
              <a:rPr lang="en-US" dirty="0" err="1"/>
              <a:t>še</a:t>
            </a:r>
            <a:r>
              <a:rPr lang="en-US" dirty="0"/>
              <a:t> 7 </a:t>
            </a:r>
            <a:r>
              <a:rPr lang="en-US" dirty="0" err="1"/>
              <a:t>kolobarjev</a:t>
            </a:r>
            <a:r>
              <a:rPr lang="en-US" dirty="0"/>
              <a:t>, da </a:t>
            </a:r>
            <a:r>
              <a:rPr lang="en-US" dirty="0" err="1"/>
              <a:t>boste</a:t>
            </a:r>
            <a:r>
              <a:rPr lang="en-US" dirty="0"/>
              <a:t> </a:t>
            </a:r>
            <a:r>
              <a:rPr lang="en-US" dirty="0" err="1"/>
              <a:t>vanje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narisali</a:t>
            </a:r>
            <a:r>
              <a:rPr lang="en-US" dirty="0"/>
              <a:t> </a:t>
            </a:r>
            <a:r>
              <a:rPr lang="en-US" dirty="0" err="1"/>
              <a:t>hrano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jo je </a:t>
            </a:r>
            <a:r>
              <a:rPr lang="en-US" dirty="0" err="1"/>
              <a:t>pojedla</a:t>
            </a:r>
            <a:r>
              <a:rPr lang="en-US" dirty="0"/>
              <a:t> </a:t>
            </a:r>
            <a:r>
              <a:rPr lang="en-US" dirty="0" err="1"/>
              <a:t>vsak</a:t>
            </a:r>
            <a:r>
              <a:rPr lang="en-US" dirty="0"/>
              <a:t> dan. </a:t>
            </a:r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, da </a:t>
            </a:r>
            <a:r>
              <a:rPr lang="en-US" dirty="0" err="1"/>
              <a:t>kolobarje</a:t>
            </a:r>
            <a:r>
              <a:rPr lang="en-US" dirty="0"/>
              <a:t> </a:t>
            </a:r>
            <a:r>
              <a:rPr lang="en-US" dirty="0" err="1"/>
              <a:t>narišete</a:t>
            </a:r>
            <a:r>
              <a:rPr lang="en-US" dirty="0"/>
              <a:t> </a:t>
            </a:r>
            <a:r>
              <a:rPr lang="en-US" dirty="0" err="1"/>
              <a:t>večje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pa </a:t>
            </a:r>
            <a:r>
              <a:rPr lang="en-US" dirty="0" err="1"/>
              <a:t>premajhne</a:t>
            </a:r>
            <a:r>
              <a:rPr lang="en-US" dirty="0"/>
              <a:t>. </a:t>
            </a:r>
            <a:r>
              <a:rPr lang="en-US" dirty="0" err="1"/>
              <a:t>Pomagate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s </a:t>
            </a:r>
            <a:r>
              <a:rPr lang="en-US" dirty="0" err="1"/>
              <a:t>šablono</a:t>
            </a:r>
            <a:r>
              <a:rPr lang="en-US" dirty="0"/>
              <a:t>.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enkrat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odprite</a:t>
            </a:r>
            <a:r>
              <a:rPr lang="en-US" dirty="0"/>
              <a:t> </a:t>
            </a:r>
            <a:r>
              <a:rPr lang="en-US" dirty="0" err="1"/>
              <a:t>zgodbo</a:t>
            </a:r>
            <a:r>
              <a:rPr lang="en-US" dirty="0"/>
              <a:t> in za </a:t>
            </a:r>
            <a:r>
              <a:rPr lang="en-US" dirty="0" err="1"/>
              <a:t>vsak</a:t>
            </a:r>
            <a:r>
              <a:rPr lang="en-US" dirty="0"/>
              <a:t> dan v </a:t>
            </a:r>
            <a:r>
              <a:rPr lang="en-US" dirty="0" err="1"/>
              <a:t>kolobar</a:t>
            </a:r>
            <a:r>
              <a:rPr lang="en-US" dirty="0"/>
              <a:t> </a:t>
            </a:r>
            <a:r>
              <a:rPr lang="en-US" dirty="0" err="1"/>
              <a:t>narišite</a:t>
            </a:r>
            <a:r>
              <a:rPr lang="en-US" dirty="0"/>
              <a:t> </a:t>
            </a:r>
            <a:r>
              <a:rPr lang="en-US" dirty="0" err="1"/>
              <a:t>kaj</a:t>
            </a:r>
            <a:r>
              <a:rPr lang="en-US" dirty="0"/>
              <a:t> in </a:t>
            </a:r>
            <a:r>
              <a:rPr lang="en-US" dirty="0" err="1"/>
              <a:t>koliko</a:t>
            </a:r>
            <a:r>
              <a:rPr lang="en-US" dirty="0"/>
              <a:t> je </a:t>
            </a:r>
            <a:r>
              <a:rPr lang="en-US" dirty="0" err="1"/>
              <a:t>gosenica</a:t>
            </a:r>
            <a:r>
              <a:rPr lang="en-US" dirty="0"/>
              <a:t> </a:t>
            </a:r>
            <a:r>
              <a:rPr lang="en-US" dirty="0" err="1"/>
              <a:t>pojedla</a:t>
            </a:r>
            <a:r>
              <a:rPr lang="en-US" dirty="0"/>
              <a:t>. </a:t>
            </a:r>
            <a:r>
              <a:rPr lang="en-US" dirty="0" err="1"/>
              <a:t>Njene</a:t>
            </a:r>
            <a:r>
              <a:rPr lang="en-US" dirty="0"/>
              <a:t> </a:t>
            </a:r>
            <a:r>
              <a:rPr lang="en-US" dirty="0" err="1"/>
              <a:t>obroke</a:t>
            </a:r>
            <a:r>
              <a:rPr lang="en-US" dirty="0"/>
              <a:t> </a:t>
            </a:r>
            <a:r>
              <a:rPr lang="en-US" dirty="0" err="1"/>
              <a:t>ustno</a:t>
            </a:r>
            <a:r>
              <a:rPr lang="en-US" dirty="0"/>
              <a:t> </a:t>
            </a:r>
            <a:r>
              <a:rPr lang="en-US" dirty="0" err="1"/>
              <a:t>poimenuj</a:t>
            </a:r>
            <a:r>
              <a:rPr lang="en-US" dirty="0"/>
              <a:t> v </a:t>
            </a:r>
            <a:r>
              <a:rPr lang="en-US" dirty="0" err="1"/>
              <a:t>angleščini</a:t>
            </a:r>
            <a:r>
              <a:rPr lang="en-US" dirty="0"/>
              <a:t> (an apple, two pears…).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68200A-A79F-41E9-B468-FBD35A82C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1608" y="784761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5FE29A-3979-436C-952A-8321FE1010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1608" y="4052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268" y="255320"/>
            <a:ext cx="10818420" cy="886816"/>
          </a:xfrm>
        </p:spPr>
        <p:txBody>
          <a:bodyPr>
            <a:normAutofit fontScale="85000" lnSpcReduction="10000"/>
          </a:bodyPr>
          <a:lstStyle/>
          <a:p>
            <a:r>
              <a:rPr lang="sl-S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Naloga 3: </a:t>
            </a:r>
          </a:p>
          <a:p>
            <a:r>
              <a:rPr lang="sl-S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Zraven ne pozabimo, da lahko ponovimo tudi dneve v tednu! Nad vsakega od sedmih kolobarjev zapišite dneve v tednu od ponedeljka do nedelje. Če ste dneve pozabili, si lahko znanje osvežite s pomočjo pesmi na posnetku ali spodnje razpredelnice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Days of The Week Song For Kids">
            <a:hlinkClick r:id="" action="ppaction://media"/>
            <a:extLst>
              <a:ext uri="{FF2B5EF4-FFF2-40B4-BE49-F238E27FC236}">
                <a16:creationId xmlns:a16="http://schemas.microsoft.com/office/drawing/2014/main" id="{BC4F3F24-DC89-4C43-A180-F5DFD4717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4085" y="1575862"/>
            <a:ext cx="6282827" cy="471212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B365CC-4E30-4BC8-8D43-B9219E827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766365"/>
              </p:ext>
            </p:extLst>
          </p:nvPr>
        </p:nvGraphicFramePr>
        <p:xfrm>
          <a:off x="1731419" y="1636829"/>
          <a:ext cx="2880360" cy="1963360"/>
        </p:xfrm>
        <a:graphic>
          <a:graphicData uri="http://schemas.openxmlformats.org/drawingml/2006/table">
            <a:tbl>
              <a:tblPr firstRow="1" firstCol="1" bandRow="1"/>
              <a:tblGrid>
                <a:gridCol w="1619885">
                  <a:extLst>
                    <a:ext uri="{9D8B030D-6E8A-4147-A177-3AD203B41FA5}">
                      <a16:colId xmlns:a16="http://schemas.microsoft.com/office/drawing/2014/main" val="811876988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178185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MONDAY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ponedeljek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151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TUESDAY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torek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995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WEDNESDAY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sreda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946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THURSDAY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četrtek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641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FRIDAY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petek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288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SATURDAY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sobota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00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SUNDAY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800" b="1" dirty="0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nedelja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7813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63A8AF-0304-4D36-9FEA-9F48414A3823}"/>
              </a:ext>
            </a:extLst>
          </p:cNvPr>
          <p:cNvSpPr txBox="1"/>
          <p:nvPr/>
        </p:nvSpPr>
        <p:spPr>
          <a:xfrm>
            <a:off x="1812766" y="3794800"/>
            <a:ext cx="27176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Pazite na pravilni zapis dneva, te v angleškem jeziku pišemo z veliko začetnico!</a:t>
            </a: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EB5557-5BF8-4E52-B9F9-B06B9572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074" y="613126"/>
            <a:ext cx="6921769" cy="48962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C4F971-DC0D-4E79-BB15-DA6F43BF7197}"/>
              </a:ext>
            </a:extLst>
          </p:cNvPr>
          <p:cNvSpPr txBox="1"/>
          <p:nvPr/>
        </p:nvSpPr>
        <p:spPr>
          <a:xfrm>
            <a:off x="310585" y="572984"/>
            <a:ext cx="195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Klikni na gumb za rešitev.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5B5BC9-E0A5-453B-BF6B-878C5EF01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2263175" y="613126"/>
            <a:ext cx="473714" cy="4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6F56F9-CDC0-45AB-A6C8-514880A1DA39}"/>
              </a:ext>
            </a:extLst>
          </p:cNvPr>
          <p:cNvSpPr txBox="1"/>
          <p:nvPr/>
        </p:nvSpPr>
        <p:spPr>
          <a:xfrm>
            <a:off x="1840676" y="112815"/>
            <a:ext cx="7897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Naloga 4: </a:t>
            </a:r>
          </a:p>
          <a:p>
            <a:endParaRPr lang="sl-SI" dirty="0"/>
          </a:p>
          <a:p>
            <a:r>
              <a:rPr lang="sl-SI" dirty="0"/>
              <a:t>Ko končate se sprostite z malce telovadbe. </a:t>
            </a:r>
          </a:p>
          <a:p>
            <a:r>
              <a:rPr lang="sl-SI" dirty="0"/>
              <a:t>Upoštevajte naslednja navodila in prelevili se boste iz jajčeca v metulja. </a:t>
            </a:r>
          </a:p>
        </p:txBody>
      </p:sp>
      <p:pic>
        <p:nvPicPr>
          <p:cNvPr id="4" name="Slika 4" descr="Black Swallowtail eggs and larvae revisited | Roads End Naturalist">
            <a:extLst>
              <a:ext uri="{FF2B5EF4-FFF2-40B4-BE49-F238E27FC236}">
                <a16:creationId xmlns:a16="http://schemas.microsoft.com/office/drawing/2014/main" id="{28C9E975-8E59-44FF-8A47-3E7D67BEC268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96" y="2364208"/>
            <a:ext cx="1196340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3">
            <a:extLst>
              <a:ext uri="{FF2B5EF4-FFF2-40B4-BE49-F238E27FC236}">
                <a16:creationId xmlns:a16="http://schemas.microsoft.com/office/drawing/2014/main" id="{C4F9398F-9BB4-49AE-BB9B-E747C5E4B530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44" y="2364208"/>
            <a:ext cx="1401289" cy="8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1" descr="Is A Cocoon And Chrysalis The Same: Cocoon And Chrysalis Differences  Explained">
            <a:extLst>
              <a:ext uri="{FF2B5EF4-FFF2-40B4-BE49-F238E27FC236}">
                <a16:creationId xmlns:a16="http://schemas.microsoft.com/office/drawing/2014/main" id="{E79A4FC7-DA05-408D-B96B-9AB465624DB5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41" y="2364208"/>
            <a:ext cx="1004746" cy="8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2" descr="Butterfly - Wikipedia">
            <a:extLst>
              <a:ext uri="{FF2B5EF4-FFF2-40B4-BE49-F238E27FC236}">
                <a16:creationId xmlns:a16="http://schemas.microsoft.com/office/drawing/2014/main" id="{283E5132-67D0-4E89-9DD4-B91CC5D3B818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495" y="2364203"/>
            <a:ext cx="1004746" cy="8566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BBF3A-A98F-44F7-B75F-9DAA41F8B428}"/>
              </a:ext>
            </a:extLst>
          </p:cNvPr>
          <p:cNvSpPr txBox="1"/>
          <p:nvPr/>
        </p:nvSpPr>
        <p:spPr>
          <a:xfrm>
            <a:off x="1867830" y="327643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EGG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8FC49-6D5A-46C8-B634-AAAB9E8B3A99}"/>
              </a:ext>
            </a:extLst>
          </p:cNvPr>
          <p:cNvSpPr txBox="1"/>
          <p:nvPr/>
        </p:nvSpPr>
        <p:spPr>
          <a:xfrm>
            <a:off x="3972295" y="3276437"/>
            <a:ext cx="156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CATERPILLAR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D2DA32-251E-43EC-82A2-18503937F4DE}"/>
              </a:ext>
            </a:extLst>
          </p:cNvPr>
          <p:cNvSpPr txBox="1"/>
          <p:nvPr/>
        </p:nvSpPr>
        <p:spPr>
          <a:xfrm>
            <a:off x="6633323" y="3276437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COCOON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724206-3A64-4FFD-833C-9E027C62B5C9}"/>
              </a:ext>
            </a:extLst>
          </p:cNvPr>
          <p:cNvSpPr txBox="1"/>
          <p:nvPr/>
        </p:nvSpPr>
        <p:spPr>
          <a:xfrm>
            <a:off x="8822798" y="3276437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BUTTERFLY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890BF2-9064-4191-B184-E19362C07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7830" y="3979256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1D6869-8485-4F2E-BE4E-2EBB9ACF72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49087" y="3979256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292285-E64E-4EEE-AD53-AC1B95DE2B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2214" y="3979256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AA9A06-2DF1-4492-AEA8-C73A444E07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17068" y="3980454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573970-34F2-41EA-952D-F233B83B52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2214" y="285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2" y="533400"/>
            <a:ext cx="8929047" cy="3400494"/>
          </a:xfrm>
        </p:spPr>
        <p:txBody>
          <a:bodyPr/>
          <a:lstStyle/>
          <a:p>
            <a:pPr marL="45720" indent="0">
              <a:buNone/>
            </a:pPr>
            <a:r>
              <a:rPr lang="sl-SI" dirty="0"/>
              <a:t>Če boste lahko, prosim, da svojo gosenico slikate in jo oddate v spletni učilnici s klikom na ODDAJ GOSENICO.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sl-SI" dirty="0"/>
          </a:p>
          <a:p>
            <a:pPr marL="45720" indent="0">
              <a:buNone/>
            </a:pPr>
            <a:r>
              <a:rPr lang="en-US" dirty="0"/>
              <a:t>Have a nice week and hopefully, we will see each other soon! </a:t>
            </a:r>
          </a:p>
          <a:p>
            <a:pPr marL="45720" indent="0">
              <a:buNone/>
            </a:pPr>
            <a:r>
              <a:rPr lang="en-US" dirty="0"/>
              <a:t>Teacher </a:t>
            </a:r>
            <a:r>
              <a:rPr lang="sl-SI" dirty="0"/>
              <a:t>Marko</a:t>
            </a:r>
            <a:r>
              <a:rPr lang="en-US" dirty="0"/>
              <a:t>.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38</TotalTime>
  <Words>320</Words>
  <Application>Microsoft Office PowerPoint</Application>
  <PresentationFormat>Widescreen</PresentationFormat>
  <Paragraphs>44</Paragraphs>
  <Slides>7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Euphemia</vt:lpstr>
      <vt:lpstr>Wingdings</vt:lpstr>
      <vt:lpstr>Children Playing 16x9</vt:lpstr>
      <vt:lpstr>The Very Hungry Caterpillar Zelo lačna gosenica</vt:lpstr>
      <vt:lpstr>Naloga 1:   Vaša prva naloga je, da zgodbo zelo pazljivo poslušate in si čim več zapomnite. Zgodbico si poglejte na spodnji povezavi: </vt:lpstr>
      <vt:lpstr>Ko s poslušanjem končate, odprite zvezek in na vrh strani napišete naslov THE VERY HUNGRY CATERPILLAR.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Very Hungry Caterpillar Zelo lačna gosenica</dc:title>
  <dc:creator>Marko Šavc</dc:creator>
  <cp:lastModifiedBy>Marko Šavc</cp:lastModifiedBy>
  <cp:revision>13</cp:revision>
  <dcterms:created xsi:type="dcterms:W3CDTF">2020-11-15T12:47:30Z</dcterms:created>
  <dcterms:modified xsi:type="dcterms:W3CDTF">2020-11-16T20:11:13Z</dcterms:modified>
</cp:coreProperties>
</file>