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22680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033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647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938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486769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69464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87699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115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4514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sl-SI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37460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26842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BDCA138-C390-421B-BEF9-4281929EFCDD}" type="datetimeFigureOut">
              <a:rPr lang="sl-SI" smtClean="0"/>
              <a:t>18. 11. 2020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E57CD28-DAFE-4577-93B8-8D1C1E3D527F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376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sz="5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Priprava pogrinjkov in </a:t>
            </a:r>
            <a:br>
              <a:rPr lang="sl-SI" sz="5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r>
              <a:rPr lang="sl-SI" sz="5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obnašanje pri jedi</a:t>
            </a:r>
            <a:endParaRPr lang="sl-SI" sz="54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2022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UVOD:</a:t>
            </a:r>
            <a:endParaRPr lang="sl-SI" sz="4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-Ne glede na to, ali jemo z družino ali </a:t>
            </a:r>
            <a:r>
              <a:rPr lang="sl-SI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 javnosti, 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določena pravila, ki jih moramo 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Upoštevati (v nasprotnem primeru smo lahko tarča posmeha). 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sl-SI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323" y="3317048"/>
            <a:ext cx="1137701" cy="1504064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62207" y="3317048"/>
            <a:ext cx="2638425" cy="17335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11312" y="3128047"/>
            <a:ext cx="2238375" cy="203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091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PRIPRAVA POGRINJKOV:</a:t>
            </a:r>
            <a:endParaRPr lang="sl-SI" sz="4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43363" y="2130103"/>
            <a:ext cx="2429949" cy="183658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PoljeZBesedilom 4"/>
          <p:cNvSpPr txBox="1"/>
          <p:nvPr/>
        </p:nvSpPr>
        <p:spPr>
          <a:xfrm>
            <a:off x="927279" y="2014194"/>
            <a:ext cx="340002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več vrst pogrinjkov:</a:t>
            </a:r>
          </a:p>
          <a:p>
            <a:endParaRPr lang="sl-SI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lavnostne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elikonočne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b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ožične pogrinjke,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sl-SI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oročne pogrinjke,...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PoljeZBesedilom 2"/>
          <p:cNvSpPr txBox="1"/>
          <p:nvPr/>
        </p:nvSpPr>
        <p:spPr>
          <a:xfrm>
            <a:off x="925132" y="3966692"/>
            <a:ext cx="3402169" cy="141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1044" y="4533414"/>
            <a:ext cx="2625145" cy="173300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4"/>
          <a:srcRect l="8251" r="9454"/>
          <a:stretch/>
        </p:blipFill>
        <p:spPr>
          <a:xfrm>
            <a:off x="5080900" y="2197669"/>
            <a:ext cx="2030199" cy="18478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Slika 7"/>
          <p:cNvPicPr>
            <a:picLocks noChangeAspect="1"/>
          </p:cNvPicPr>
          <p:nvPr/>
        </p:nvPicPr>
        <p:blipFill rotWithShape="1">
          <a:blip r:embed="rId5"/>
          <a:srcRect l="3126" r="17714"/>
          <a:stretch/>
        </p:blipFill>
        <p:spPr>
          <a:xfrm>
            <a:off x="2253801" y="4511830"/>
            <a:ext cx="2073500" cy="17430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81940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292366" cy="1371600"/>
          </a:xfrm>
        </p:spPr>
        <p:txBody>
          <a:bodyPr>
            <a:normAutofit/>
          </a:bodyPr>
          <a:lstStyle/>
          <a:p>
            <a:r>
              <a:rPr lang="sl-SI" sz="32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Poznamo tudi pogrinjek za zajtrk, kosilo in večerjo:</a:t>
            </a:r>
            <a:endParaRPr lang="sl-SI" sz="32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Zajtrk: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esertni krožnik,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ervieta (papirnata ali iz blaga)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esertni nož,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odstavek za skodelico,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kodelica,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ž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lica za kavo,</a:t>
            </a:r>
          </a:p>
          <a:p>
            <a:pPr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m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ala namizna oprema</a:t>
            </a:r>
          </a:p>
          <a:p>
            <a:pPr marL="0" indent="0">
              <a:buClr>
                <a:schemeClr val="accent1">
                  <a:lumMod val="50000"/>
                </a:schemeClr>
              </a:buClr>
              <a:buNone/>
            </a:pP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(posodici za sol in sladkor …)</a:t>
            </a:r>
            <a:endParaRPr lang="sl-SI" sz="2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t="49822"/>
          <a:stretch/>
        </p:blipFill>
        <p:spPr>
          <a:xfrm>
            <a:off x="5918579" y="3129566"/>
            <a:ext cx="4899674" cy="203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87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Enostavno kosilo:</a:t>
            </a:r>
            <a:endParaRPr lang="sl-SI" sz="28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7774" y="3287298"/>
            <a:ext cx="3451731" cy="2585467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1120462" y="2511380"/>
            <a:ext cx="515154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esertna žlica za juho v skodelici,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eliki pribor za glavno jed,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esertni krožnik,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servieta,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kozarec za rdeče vino.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l-SI" sz="2000" dirty="0" smtClean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248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Enostavna večerja:</a:t>
            </a:r>
            <a:endParaRPr lang="sl-SI" sz="28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 veliki pribor,</a:t>
            </a:r>
          </a:p>
          <a:p>
            <a:r>
              <a:rPr lang="sl-SI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d</a:t>
            </a:r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esertni krožnik,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servieta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kozarec.</a:t>
            </a:r>
          </a:p>
          <a:p>
            <a:endParaRPr lang="sl-SI" sz="24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3157" y="1468192"/>
            <a:ext cx="3482888" cy="45668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4664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4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Obnašanje pri jedi</a:t>
            </a:r>
            <a:endParaRPr lang="sl-SI" sz="4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6799" y="2103120"/>
            <a:ext cx="10331003" cy="4387832"/>
          </a:xfrm>
        </p:spPr>
        <p:txBody>
          <a:bodyPr>
            <a:normAutofit/>
          </a:bodyPr>
          <a:lstStyle/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Paziti na pravilno držo (vzravnano, obe nogi na tleh …).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Prtiček je pogrnjen na nogah, nikoli ne sme biti zataknjen za ovratnik.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 mizo ne sodijo glasovi, ki so posledica prebavnih motenj.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Grizenje nohtov in vrtanje po nosu je prepovedano.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Nevljudno je zehanje in široko odpiranje ust.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Za mizo ne sodi cmokanje, srkanje in počasno srebanje.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Glasno šepetanje sosedu je prepovedano.</a:t>
            </a:r>
          </a:p>
          <a:p>
            <a:r>
              <a:rPr lang="sl-SI" sz="24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NIKOLI NE GOVORI S POLNIMI USTI!</a:t>
            </a:r>
            <a:endParaRPr lang="sl-SI" sz="24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44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 smtClean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</a:rPr>
              <a:t>HVALA ZA POZORNOST</a:t>
            </a:r>
            <a:endParaRPr lang="sl-SI" sz="4000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4030" y="2355448"/>
            <a:ext cx="5027390" cy="33454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26450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252</TotalTime>
  <Words>226</Words>
  <Application>Microsoft Office PowerPoint</Application>
  <PresentationFormat>Širokozaslonsko</PresentationFormat>
  <Paragraphs>43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Comic Sans MS</vt:lpstr>
      <vt:lpstr>Garamond</vt:lpstr>
      <vt:lpstr>Savon</vt:lpstr>
      <vt:lpstr>Priprava pogrinjkov in  obnašanje pri jedi</vt:lpstr>
      <vt:lpstr>UVOD:</vt:lpstr>
      <vt:lpstr>PRIPRAVA POGRINJKOV:</vt:lpstr>
      <vt:lpstr>Poznamo tudi pogrinjek za zajtrk, kosilo in večerjo:</vt:lpstr>
      <vt:lpstr>Enostavno kosilo:</vt:lpstr>
      <vt:lpstr>Enostavna večerja:</vt:lpstr>
      <vt:lpstr>Obnašanje pri jedi</vt:lpstr>
      <vt:lpstr>HVALA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Priprava pogrinjkov in  obnašanje pri jedi</dc:title>
  <dc:creator>LARA44</dc:creator>
  <cp:lastModifiedBy>Kat Her</cp:lastModifiedBy>
  <cp:revision>21</cp:revision>
  <dcterms:created xsi:type="dcterms:W3CDTF">2014-06-11T19:44:48Z</dcterms:created>
  <dcterms:modified xsi:type="dcterms:W3CDTF">2020-11-18T10:20:11Z</dcterms:modified>
</cp:coreProperties>
</file>