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81" r:id="rId3"/>
    <p:sldId id="282" r:id="rId4"/>
    <p:sldId id="283" r:id="rId5"/>
    <p:sldId id="284" r:id="rId6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A7307-2A60-4634-9287-40A6BC60564A}" type="datetime1">
              <a:rPr lang="sl-SI" smtClean="0"/>
              <a:t>22. 11. 2020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65A3-B869-480D-85E6-9BE2D585606E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172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838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887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866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553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18F42F-5DE2-4980-A37D-944C35079FE5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E23FB8-F0B4-4491-8D63-A322C0DA309B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C8C31D-E36A-4E71-BBBD-686E7F8E1B79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5C47BF-6FD4-4030-A99E-4C9650988F93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43D85E-D4C3-4434-AF49-F0A0EE86DADA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3D0A11-17D8-4D19-8B87-0B9FC390EE99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4D0E72-FC0A-4690-9CDB-F2B31965F553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CA202-35BE-4E62-BA6E-87C31C746C1A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AFBAE-37A9-4AF2-8185-E1D114BF21C4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dirty="0" smtClean="0"/>
              <a:t>Kliknite ikono, da dodate sliko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A5F5E2-F930-41AB-92F9-DD05753FEA7E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9F8F52D-F5A9-4CB0-B2CF-152CE8ECD6BD}" type="datetime1">
              <a:rPr lang="sl-SI" smtClean="0"/>
              <a:pPr/>
              <a:t>22. 11. 2020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MY STREET</a:t>
            </a:r>
            <a:endParaRPr lang="sl-SI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2800" dirty="0" smtClean="0"/>
              <a:t>KATERA VOZILA SMO SPOZNALI V ZGODBICI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A </a:t>
            </a:r>
            <a:r>
              <a:rPr lang="sl-SI" dirty="0" smtClean="0">
                <a:solidFill>
                  <a:srgbClr val="0070C0"/>
                </a:solidFill>
              </a:rPr>
              <a:t>BLUE</a:t>
            </a:r>
            <a:r>
              <a:rPr lang="sl-SI" dirty="0" smtClean="0"/>
              <a:t> CAR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pic>
        <p:nvPicPr>
          <p:cNvPr id="6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6" b="21674"/>
          <a:stretch/>
        </p:blipFill>
        <p:spPr>
          <a:xfrm>
            <a:off x="4723807" y="921002"/>
            <a:ext cx="3636795" cy="4440931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r="13009" b="22503"/>
          <a:stretch/>
        </p:blipFill>
        <p:spPr>
          <a:xfrm>
            <a:off x="8360602" y="921002"/>
            <a:ext cx="3404678" cy="4383586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08078" y="39168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9897" y="1188720"/>
            <a:ext cx="3396343" cy="2286000"/>
          </a:xfrm>
        </p:spPr>
        <p:txBody>
          <a:bodyPr rtlCol="0"/>
          <a:lstStyle/>
          <a:p>
            <a:pPr rtl="0"/>
            <a:r>
              <a:rPr lang="sl-SI" dirty="0" smtClean="0"/>
              <a:t>A </a:t>
            </a:r>
            <a:r>
              <a:rPr lang="sl-SI" dirty="0" smtClean="0">
                <a:solidFill>
                  <a:srgbClr val="00B050"/>
                </a:solidFill>
              </a:rPr>
              <a:t>GREEN </a:t>
            </a:r>
            <a:r>
              <a:rPr lang="sl-SI" dirty="0" smtClean="0"/>
              <a:t>LORRY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pic>
        <p:nvPicPr>
          <p:cNvPr id="9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9" b="22475"/>
          <a:stretch/>
        </p:blipFill>
        <p:spPr>
          <a:xfrm>
            <a:off x="4049699" y="888058"/>
            <a:ext cx="3452827" cy="4319667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-7330" r="10674" b="22504"/>
          <a:stretch/>
        </p:blipFill>
        <p:spPr>
          <a:xfrm>
            <a:off x="7502526" y="444137"/>
            <a:ext cx="3465725" cy="4763588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64386" y="39944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1519" y="1188720"/>
            <a:ext cx="3614057" cy="2286000"/>
          </a:xfrm>
        </p:spPr>
        <p:txBody>
          <a:bodyPr rtlCol="0"/>
          <a:lstStyle/>
          <a:p>
            <a:pPr rtl="0"/>
            <a:r>
              <a:rPr lang="sl-SI" dirty="0" smtClean="0"/>
              <a:t>A </a:t>
            </a:r>
            <a:r>
              <a:rPr lang="sl-SI" dirty="0" smtClean="0">
                <a:solidFill>
                  <a:schemeClr val="bg1"/>
                </a:solidFill>
              </a:rPr>
              <a:t>WHITE</a:t>
            </a:r>
            <a:r>
              <a:rPr lang="sl-SI" dirty="0" smtClean="0"/>
              <a:t> BICYCLE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pic>
        <p:nvPicPr>
          <p:cNvPr id="9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 b="22175"/>
          <a:stretch/>
        </p:blipFill>
        <p:spPr>
          <a:xfrm>
            <a:off x="4636701" y="773799"/>
            <a:ext cx="3157470" cy="3954267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r="11951" b="21904"/>
          <a:stretch/>
        </p:blipFill>
        <p:spPr>
          <a:xfrm>
            <a:off x="7794171" y="745956"/>
            <a:ext cx="3108960" cy="398211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08078" y="39168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A </a:t>
            </a:r>
            <a:r>
              <a:rPr lang="sl-SI" dirty="0" smtClean="0">
                <a:solidFill>
                  <a:srgbClr val="FFC000"/>
                </a:solidFill>
              </a:rPr>
              <a:t>YELLOW </a:t>
            </a:r>
            <a:r>
              <a:rPr lang="sl-SI" dirty="0" smtClean="0"/>
              <a:t>BUS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pic>
        <p:nvPicPr>
          <p:cNvPr id="9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5" b="22116"/>
          <a:stretch/>
        </p:blipFill>
        <p:spPr>
          <a:xfrm>
            <a:off x="4745573" y="1188720"/>
            <a:ext cx="3253014" cy="3987176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b="22657"/>
          <a:stretch/>
        </p:blipFill>
        <p:spPr>
          <a:xfrm>
            <a:off x="7998587" y="1240664"/>
            <a:ext cx="3496727" cy="3883287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7136" y="39168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et v šoli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25_TF02895270_TF02895270" id="{5101DCE0-C99A-4F4A-817A-CF98DED9E574}" vid="{A73B9C7C-5FEC-42D3-8F66-56AA62C5AEEB}"/>
    </a:ext>
  </a:extLst>
</a:theme>
</file>

<file path=ppt/theme/theme2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Nazaj na predstavitev za osnovnošolce (širok zaslon)</Template>
  <TotalTime>23</TotalTime>
  <Words>25</Words>
  <Application>Microsoft Office PowerPoint</Application>
  <PresentationFormat>Širokozaslonsko</PresentationFormat>
  <Paragraphs>11</Paragraphs>
  <Slides>5</Slides>
  <Notes>5</Notes>
  <HiddenSlides>0</HiddenSlides>
  <MMClips>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Cambria</vt:lpstr>
      <vt:lpstr>Spet v šoli 16 x 9</vt:lpstr>
      <vt:lpstr>MY STREET</vt:lpstr>
      <vt:lpstr>A BLUE CAR</vt:lpstr>
      <vt:lpstr>A GREEN LORRY</vt:lpstr>
      <vt:lpstr>A WHITE BICYCLE</vt:lpstr>
      <vt:lpstr>A YELLOW BUS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STREET</dc:title>
  <dc:creator>Uporabnik</dc:creator>
  <cp:lastModifiedBy>Uporabnik</cp:lastModifiedBy>
  <cp:revision>3</cp:revision>
  <dcterms:created xsi:type="dcterms:W3CDTF">2020-11-22T10:13:09Z</dcterms:created>
  <dcterms:modified xsi:type="dcterms:W3CDTF">2020-11-22T10:37:05Z</dcterms:modified>
</cp:coreProperties>
</file>