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2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5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73B3695-E638-48CF-B11C-327BBDE02AB2}" type="datetimeFigureOut">
              <a:rPr lang="sl-SI" smtClean="0"/>
              <a:t>22.11.2020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13453BD-78A7-441A-BA3D-95650F00DE6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3695-E638-48CF-B11C-327BBDE02AB2}" type="datetimeFigureOut">
              <a:rPr lang="sl-SI" smtClean="0"/>
              <a:t>22.11.2020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53BD-78A7-441A-BA3D-95650F00DE6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3695-E638-48CF-B11C-327BBDE02AB2}" type="datetimeFigureOut">
              <a:rPr lang="sl-SI" smtClean="0"/>
              <a:t>22.11.2020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53BD-78A7-441A-BA3D-95650F00DE6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3695-E638-48CF-B11C-327BBDE02AB2}" type="datetimeFigureOut">
              <a:rPr lang="sl-SI" smtClean="0"/>
              <a:t>22.11.2020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53BD-78A7-441A-BA3D-95650F00DE6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3695-E638-48CF-B11C-327BBDE02AB2}" type="datetimeFigureOut">
              <a:rPr lang="sl-SI" smtClean="0"/>
              <a:t>22.11.2020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53BD-78A7-441A-BA3D-95650F00DE6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3695-E638-48CF-B11C-327BBDE02AB2}" type="datetimeFigureOut">
              <a:rPr lang="sl-SI" smtClean="0"/>
              <a:t>22.11.2020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53BD-78A7-441A-BA3D-95650F00DE6B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3695-E638-48CF-B11C-327BBDE02AB2}" type="datetimeFigureOut">
              <a:rPr lang="sl-SI" smtClean="0"/>
              <a:t>22.11.2020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53BD-78A7-441A-BA3D-95650F00DE6B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3695-E638-48CF-B11C-327BBDE02AB2}" type="datetimeFigureOut">
              <a:rPr lang="sl-SI" smtClean="0"/>
              <a:t>22.11.2020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53BD-78A7-441A-BA3D-95650F00DE6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3695-E638-48CF-B11C-327BBDE02AB2}" type="datetimeFigureOut">
              <a:rPr lang="sl-SI" smtClean="0"/>
              <a:t>22.11.2020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53BD-78A7-441A-BA3D-95650F00DE6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73B3695-E638-48CF-B11C-327BBDE02AB2}" type="datetimeFigureOut">
              <a:rPr lang="sl-SI" smtClean="0"/>
              <a:t>22.11.2020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13453BD-78A7-441A-BA3D-95650F00DE6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73B3695-E638-48CF-B11C-327BBDE02AB2}" type="datetimeFigureOut">
              <a:rPr lang="sl-SI" smtClean="0"/>
              <a:t>22.11.2020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13453BD-78A7-441A-BA3D-95650F00DE6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73B3695-E638-48CF-B11C-327BBDE02AB2}" type="datetimeFigureOut">
              <a:rPr lang="sl-SI" smtClean="0"/>
              <a:t>22.11.2020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13453BD-78A7-441A-BA3D-95650F00DE6B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VEČPOMENKE, ENOPOMENKE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DZ 78,79</a:t>
            </a:r>
            <a:endParaRPr lang="sl-SI" dirty="0" smtClean="0"/>
          </a:p>
          <a:p>
            <a:endParaRPr lang="sl-SI" dirty="0"/>
          </a:p>
          <a:p>
            <a:r>
              <a:rPr lang="sl-SI" dirty="0"/>
              <a:t>Vsaka beseda, ki jo slišimo ali izrečemo, nekaj pomeni.</a:t>
            </a:r>
          </a:p>
        </p:txBody>
      </p:sp>
    </p:spTree>
    <p:extLst>
      <p:ext uri="{BB962C8B-B14F-4D97-AF65-F5344CB8AC3E}">
        <p14:creationId xmlns:p14="http://schemas.microsoft.com/office/powerpoint/2010/main" val="220738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600" dirty="0"/>
              <a:t>V naslednjih povedih bodi pozoren na podčrtano besedo</a:t>
            </a:r>
            <a:r>
              <a:rPr lang="sl-SI" sz="3600" dirty="0" smtClean="0"/>
              <a:t>.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87624" y="1916832"/>
            <a:ext cx="6471821" cy="3806237"/>
          </a:xfrm>
        </p:spPr>
        <p:txBody>
          <a:bodyPr/>
          <a:lstStyle/>
          <a:p>
            <a:r>
              <a:rPr lang="sl-SI" dirty="0" smtClean="0"/>
              <a:t>Bila je jasna noč in nebo je bilo posuto z </a:t>
            </a:r>
            <a:r>
              <a:rPr lang="sl-SI" u="sng" dirty="0" smtClean="0"/>
              <a:t>zvezdami.</a:t>
            </a:r>
          </a:p>
          <a:p>
            <a:r>
              <a:rPr lang="sl-SI" dirty="0" smtClean="0"/>
              <a:t>Tine je narisal in pobarval </a:t>
            </a:r>
            <a:r>
              <a:rPr lang="sl-SI" u="sng" dirty="0" smtClean="0"/>
              <a:t>zvezdo</a:t>
            </a:r>
            <a:r>
              <a:rPr lang="sl-SI" dirty="0" smtClean="0"/>
              <a:t>.</a:t>
            </a:r>
          </a:p>
          <a:p>
            <a:r>
              <a:rPr lang="sl-SI" dirty="0" smtClean="0"/>
              <a:t>Postal je </a:t>
            </a:r>
            <a:r>
              <a:rPr lang="sl-SI" u="sng" dirty="0" smtClean="0"/>
              <a:t>zvezda</a:t>
            </a:r>
            <a:r>
              <a:rPr lang="sl-SI" dirty="0" smtClean="0"/>
              <a:t> košarkarskega moštva.</a:t>
            </a:r>
          </a:p>
          <a:p>
            <a:r>
              <a:rPr lang="sl-SI" dirty="0" smtClean="0"/>
              <a:t>Morske </a:t>
            </a:r>
            <a:r>
              <a:rPr lang="sl-SI" u="sng" dirty="0" smtClean="0"/>
              <a:t>zvezde</a:t>
            </a:r>
            <a:r>
              <a:rPr lang="sl-SI" dirty="0" smtClean="0"/>
              <a:t> živijo na morskem dnu.</a:t>
            </a:r>
          </a:p>
          <a:p>
            <a:r>
              <a:rPr lang="sl-SI" dirty="0" smtClean="0"/>
              <a:t>Otroci so obesili srebrne </a:t>
            </a:r>
            <a:r>
              <a:rPr lang="sl-SI" u="sng" dirty="0" smtClean="0"/>
              <a:t>zvezde</a:t>
            </a:r>
            <a:r>
              <a:rPr lang="sl-SI" dirty="0" smtClean="0"/>
              <a:t> na novoletno jelko.</a:t>
            </a:r>
            <a:endParaRPr lang="sl-SI" dirty="0"/>
          </a:p>
        </p:txBody>
      </p:sp>
      <p:pic>
        <p:nvPicPr>
          <p:cNvPr id="5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1" t="47228" r="11712" b="26471"/>
          <a:stretch/>
        </p:blipFill>
        <p:spPr bwMode="auto">
          <a:xfrm>
            <a:off x="7092280" y="1340768"/>
            <a:ext cx="1756022" cy="12584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9" t="43406" r="28899" b="22874"/>
          <a:stretch/>
        </p:blipFill>
        <p:spPr bwMode="auto">
          <a:xfrm>
            <a:off x="7380312" y="4177411"/>
            <a:ext cx="1616027" cy="21848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3" t="43406" r="40400" b="22874"/>
          <a:stretch/>
        </p:blipFill>
        <p:spPr bwMode="auto">
          <a:xfrm>
            <a:off x="5076056" y="4617132"/>
            <a:ext cx="1295400" cy="1428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t="43406" r="56703" b="22874"/>
          <a:stretch/>
        </p:blipFill>
        <p:spPr bwMode="auto">
          <a:xfrm>
            <a:off x="2555776" y="4509120"/>
            <a:ext cx="1728192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49013" r="68835" b="28625"/>
          <a:stretch/>
        </p:blipFill>
        <p:spPr bwMode="auto">
          <a:xfrm>
            <a:off x="251520" y="4917688"/>
            <a:ext cx="1931805" cy="1391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3337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704855" cy="1202485"/>
          </a:xfrm>
        </p:spPr>
        <p:txBody>
          <a:bodyPr>
            <a:normAutofit/>
          </a:bodyPr>
          <a:lstStyle/>
          <a:p>
            <a:r>
              <a:rPr lang="sl-SI" dirty="0" smtClean="0"/>
              <a:t>Beseda lučka ima več pomenov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719261" cy="345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532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Kaj so </a:t>
            </a:r>
            <a:r>
              <a:rPr lang="sl-SI" b="1" dirty="0" err="1" smtClean="0">
                <a:solidFill>
                  <a:schemeClr val="accent1">
                    <a:lumMod val="75000"/>
                  </a:schemeClr>
                </a:solidFill>
              </a:rPr>
              <a:t>večpomenke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dirty="0" smtClean="0"/>
              <a:t>So besede, ki imajo več pomenov. </a:t>
            </a:r>
          </a:p>
          <a:p>
            <a:r>
              <a:rPr lang="sl-SI" sz="2800" dirty="0" smtClean="0"/>
              <a:t>Z isto besedo lahko poimenujemo več stvari, ki imajo podobno obliko oz. so kakor koli povezane, npr. </a:t>
            </a:r>
            <a:r>
              <a:rPr lang="sl-SI" sz="2800" i="1" dirty="0" smtClean="0"/>
              <a:t>pajek – žival, vozilo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0880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</a:t>
            </a:r>
            <a:r>
              <a:rPr lang="sl-SI" dirty="0" smtClean="0"/>
              <a:t>vezda na nočnem nebu</a:t>
            </a:r>
          </a:p>
          <a:p>
            <a:r>
              <a:rPr lang="sl-SI" dirty="0"/>
              <a:t>p</a:t>
            </a:r>
            <a:r>
              <a:rPr lang="sl-SI" dirty="0" smtClean="0"/>
              <a:t>eterokraka zvezda</a:t>
            </a:r>
          </a:p>
          <a:p>
            <a:r>
              <a:rPr lang="sl-SI" dirty="0"/>
              <a:t>f</a:t>
            </a:r>
            <a:r>
              <a:rPr lang="sl-SI" dirty="0" smtClean="0"/>
              <a:t>ilmska zvezda</a:t>
            </a:r>
          </a:p>
          <a:p>
            <a:r>
              <a:rPr lang="sl-SI" dirty="0" smtClean="0"/>
              <a:t>morska zvezda</a:t>
            </a:r>
          </a:p>
          <a:p>
            <a:r>
              <a:rPr lang="sl-SI" dirty="0"/>
              <a:t>b</a:t>
            </a:r>
            <a:r>
              <a:rPr lang="sl-SI" dirty="0" smtClean="0"/>
              <a:t>ožična zvezda</a:t>
            </a:r>
            <a:endParaRPr lang="sl-SI" dirty="0"/>
          </a:p>
        </p:txBody>
      </p:sp>
      <p:pic>
        <p:nvPicPr>
          <p:cNvPr id="5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3" t="43406" r="40400" b="22874"/>
          <a:stretch/>
        </p:blipFill>
        <p:spPr bwMode="auto">
          <a:xfrm>
            <a:off x="3275856" y="620688"/>
            <a:ext cx="1295400" cy="1428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8861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koš</a:t>
            </a:r>
            <a:endParaRPr lang="sl-S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t="17379" r="11374" b="12623"/>
          <a:stretch/>
        </p:blipFill>
        <p:spPr bwMode="auto">
          <a:xfrm>
            <a:off x="899592" y="1988840"/>
            <a:ext cx="7359204" cy="36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9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65245" cy="967331"/>
          </a:xfrm>
        </p:spPr>
        <p:txBody>
          <a:bodyPr/>
          <a:lstStyle/>
          <a:p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Kaj so enopomenke?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71600" y="1916832"/>
            <a:ext cx="7200800" cy="4032447"/>
          </a:xfrm>
        </p:spPr>
        <p:txBody>
          <a:bodyPr>
            <a:normAutofit/>
          </a:bodyPr>
          <a:lstStyle/>
          <a:p>
            <a:r>
              <a:rPr lang="sl-SI" sz="2800" dirty="0" smtClean="0"/>
              <a:t>So besede, ki imajo samo en pomen. </a:t>
            </a:r>
          </a:p>
          <a:p>
            <a:r>
              <a:rPr lang="sl-SI" sz="2800" dirty="0" smtClean="0"/>
              <a:t>Teh je v slovenščini malo.</a:t>
            </a:r>
          </a:p>
          <a:p>
            <a:r>
              <a:rPr lang="sl-SI" sz="2800" dirty="0" smtClean="0"/>
              <a:t>Enopomenske besede so strokovne besede.</a:t>
            </a:r>
          </a:p>
          <a:p>
            <a:r>
              <a:rPr lang="sl-SI" sz="2800" i="1" dirty="0" smtClean="0">
                <a:solidFill>
                  <a:srgbClr val="00B0F0"/>
                </a:solidFill>
              </a:rPr>
              <a:t>Geometrija, termometer, fotosinteza, orientacija, vrelišče, neurje…</a:t>
            </a:r>
          </a:p>
          <a:p>
            <a:r>
              <a:rPr lang="sl-SI" sz="2800" dirty="0" smtClean="0"/>
              <a:t>Te besede moramo vsi razumeti enako, sicer lahko pride do pomanjkljivega </a:t>
            </a:r>
            <a:r>
              <a:rPr lang="sl-SI" sz="2800" smtClean="0"/>
              <a:t>ali napačnega razumevanja </a:t>
            </a:r>
            <a:r>
              <a:rPr lang="sl-SI" sz="2800" dirty="0" smtClean="0"/>
              <a:t>besedila.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506417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enopomenke</a:t>
            </a:r>
            <a:endParaRPr lang="sl-SI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Kompas - Wikipedija, prosta enciklopedija"/>
          <p:cNvSpPr>
            <a:spLocks noChangeAspect="1" noChangeArrowheads="1"/>
          </p:cNvSpPr>
          <p:nvPr/>
        </p:nvSpPr>
        <p:spPr bwMode="auto">
          <a:xfrm>
            <a:off x="155575" y="-830263"/>
            <a:ext cx="23241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15" y="29249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Želo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11407" r="11497" b="35962"/>
          <a:stretch/>
        </p:blipFill>
        <p:spPr bwMode="auto">
          <a:xfrm>
            <a:off x="6156176" y="1700808"/>
            <a:ext cx="1995055" cy="201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15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ZAPIS V ZVEZEK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99592" y="2119256"/>
            <a:ext cx="7416824" cy="39740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3300" dirty="0"/>
          </a:p>
          <a:p>
            <a:pPr marL="0" indent="0">
              <a:buNone/>
            </a:pPr>
            <a:r>
              <a:rPr lang="sl-SI" sz="3300" dirty="0" smtClean="0"/>
              <a:t>PROSOJNICE  1 – 7</a:t>
            </a:r>
          </a:p>
          <a:p>
            <a:pPr marL="0" indent="0">
              <a:buNone/>
            </a:pPr>
            <a:endParaRPr lang="sl-SI" sz="3300" dirty="0"/>
          </a:p>
          <a:p>
            <a:pPr marL="0" indent="0">
              <a:buNone/>
            </a:pPr>
            <a:r>
              <a:rPr lang="sl-SI" sz="3300" smtClean="0"/>
              <a:t>DZ 78, 79 – REŠI NALOGE</a:t>
            </a:r>
            <a:endParaRPr lang="sl-SI" sz="3300" dirty="0" smtClean="0"/>
          </a:p>
        </p:txBody>
      </p:sp>
    </p:spTree>
    <p:extLst>
      <p:ext uri="{BB962C8B-B14F-4D97-AF65-F5344CB8AC3E}">
        <p14:creationId xmlns:p14="http://schemas.microsoft.com/office/powerpoint/2010/main" val="3980961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ebljiček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Žebljiče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ebljiče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199</TotalTime>
  <Words>192</Words>
  <Application>Microsoft Office PowerPoint</Application>
  <PresentationFormat>Diaprojekcija na zaslonu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Brush Script MT</vt:lpstr>
      <vt:lpstr>Constantia</vt:lpstr>
      <vt:lpstr>Franklin Gothic Book</vt:lpstr>
      <vt:lpstr>Rage Italic</vt:lpstr>
      <vt:lpstr>Žebljiček</vt:lpstr>
      <vt:lpstr>VEČPOMENKE, ENOPOMENKE</vt:lpstr>
      <vt:lpstr>V naslednjih povedih bodi pozoren na podčrtano besedo. </vt:lpstr>
      <vt:lpstr>Beseda lučka ima več pomenov</vt:lpstr>
      <vt:lpstr>Kaj so večpomenke?</vt:lpstr>
      <vt:lpstr>PowerPointova predstavitev</vt:lpstr>
      <vt:lpstr>koš</vt:lpstr>
      <vt:lpstr>Kaj so enopomenke?</vt:lpstr>
      <vt:lpstr>enopomenke</vt:lpstr>
      <vt:lpstr>ZAPIS V ZVEZEK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VEČPOMENKE, ENOPOMENKE</dc:title>
  <dc:creator>solapodgorje</dc:creator>
  <cp:lastModifiedBy>Vesna</cp:lastModifiedBy>
  <cp:revision>11</cp:revision>
  <dcterms:created xsi:type="dcterms:W3CDTF">2020-11-17T14:13:19Z</dcterms:created>
  <dcterms:modified xsi:type="dcterms:W3CDTF">2020-11-22T17:44:50Z</dcterms:modified>
</cp:coreProperties>
</file>