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0" autoAdjust="0"/>
    <p:restoredTop sz="94660"/>
  </p:normalViewPr>
  <p:slideViewPr>
    <p:cSldViewPr snapToGrid="0">
      <p:cViewPr varScale="1">
        <p:scale>
          <a:sx n="72" d="100"/>
          <a:sy n="72" d="100"/>
        </p:scale>
        <p:origin x="6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sl-SI"/>
              <a:t>Kliknite, če želite urediti slog naslova matrice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endParaRPr lang="en-US" dirty="0"/>
          </a:p>
        </p:txBody>
      </p:sp>
      <p:sp>
        <p:nvSpPr>
          <p:cNvPr id="4" name="Date Placeholder 3"/>
          <p:cNvSpPr>
            <a:spLocks noGrp="1"/>
          </p:cNvSpPr>
          <p:nvPr>
            <p:ph type="dt" sz="half" idx="10"/>
          </p:nvPr>
        </p:nvSpPr>
        <p:spPr/>
        <p:txBody>
          <a:bodyPr/>
          <a:lstStyle/>
          <a:p>
            <a:fld id="{18C442EB-BCFB-43A1-B7AA-B503151C3E3A}" type="datetimeFigureOut">
              <a:rPr lang="sl-SI" smtClean="0"/>
              <a:t>24. 11. 2020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9E9D1650-10BB-4330-B6B9-3098D9C7E21D}" type="slidenum">
              <a:rPr lang="sl-SI" smtClean="0"/>
              <a:t>‹#›</a:t>
            </a:fld>
            <a:endParaRPr lang="sl-SI"/>
          </a:p>
        </p:txBody>
      </p:sp>
    </p:spTree>
    <p:extLst>
      <p:ext uri="{BB962C8B-B14F-4D97-AF65-F5344CB8AC3E}">
        <p14:creationId xmlns:p14="http://schemas.microsoft.com/office/powerpoint/2010/main" val="3807779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sl-SI"/>
              <a:t>Kliknite, če želite urediti slog naslova matrice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18C442EB-BCFB-43A1-B7AA-B503151C3E3A}" type="datetimeFigureOut">
              <a:rPr lang="sl-SI" smtClean="0"/>
              <a:t>24. 11. 2020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9E9D1650-10BB-4330-B6B9-3098D9C7E21D}" type="slidenum">
              <a:rPr lang="sl-SI" smtClean="0"/>
              <a:t>‹#›</a:t>
            </a:fld>
            <a:endParaRPr lang="sl-SI"/>
          </a:p>
        </p:txBody>
      </p:sp>
    </p:spTree>
    <p:extLst>
      <p:ext uri="{BB962C8B-B14F-4D97-AF65-F5344CB8AC3E}">
        <p14:creationId xmlns:p14="http://schemas.microsoft.com/office/powerpoint/2010/main" val="2858104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sl-SI"/>
              <a:t>Kliknite, če želite urediti slog naslova matrice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18C442EB-BCFB-43A1-B7AA-B503151C3E3A}" type="datetimeFigureOut">
              <a:rPr lang="sl-SI" smtClean="0"/>
              <a:t>24. 11. 2020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9E9D1650-10BB-4330-B6B9-3098D9C7E21D}" type="slidenum">
              <a:rPr lang="sl-SI" smtClean="0"/>
              <a:t>‹#›</a:t>
            </a:fld>
            <a:endParaRPr lang="sl-SI"/>
          </a:p>
        </p:txBody>
      </p:sp>
    </p:spTree>
    <p:extLst>
      <p:ext uri="{BB962C8B-B14F-4D97-AF65-F5344CB8AC3E}">
        <p14:creationId xmlns:p14="http://schemas.microsoft.com/office/powerpoint/2010/main" val="1635217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sl-SI"/>
              <a:t>Kliknite, če želite urediti slog naslova matrice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sl-SI"/>
              <a:t>Kliknite za urejanje slogov besedila matrice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18C442EB-BCFB-43A1-B7AA-B503151C3E3A}" type="datetimeFigureOut">
              <a:rPr lang="sl-SI" smtClean="0"/>
              <a:t>24. 11. 2020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9E9D1650-10BB-4330-B6B9-3098D9C7E21D}" type="slidenum">
              <a:rPr lang="sl-SI" smtClean="0"/>
              <a:t>‹#›</a:t>
            </a:fld>
            <a:endParaRPr lang="sl-SI"/>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953495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sl-SI"/>
              <a:t>Kliknite, če želite urediti slog naslova matrice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18C442EB-BCFB-43A1-B7AA-B503151C3E3A}" type="datetimeFigureOut">
              <a:rPr lang="sl-SI" smtClean="0"/>
              <a:t>24. 11. 2020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9E9D1650-10BB-4330-B6B9-3098D9C7E21D}" type="slidenum">
              <a:rPr lang="sl-SI" smtClean="0"/>
              <a:t>‹#›</a:t>
            </a:fld>
            <a:endParaRPr lang="sl-SI"/>
          </a:p>
        </p:txBody>
      </p:sp>
    </p:spTree>
    <p:extLst>
      <p:ext uri="{BB962C8B-B14F-4D97-AF65-F5344CB8AC3E}">
        <p14:creationId xmlns:p14="http://schemas.microsoft.com/office/powerpoint/2010/main" val="3875098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olpe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sl-SI"/>
              <a:t>Kliknite, če želite urediti slog naslova matrice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8C442EB-BCFB-43A1-B7AA-B503151C3E3A}" type="datetimeFigureOut">
              <a:rPr lang="sl-SI" smtClean="0"/>
              <a:t>24. 11. 2020</a:t>
            </a:fld>
            <a:endParaRPr lang="sl-SI"/>
          </a:p>
        </p:txBody>
      </p:sp>
      <p:sp>
        <p:nvSpPr>
          <p:cNvPr id="4"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9E9D1650-10BB-4330-B6B9-3098D9C7E21D}" type="slidenum">
              <a:rPr lang="sl-SI" smtClean="0"/>
              <a:t>‹#›</a:t>
            </a:fld>
            <a:endParaRPr lang="sl-SI"/>
          </a:p>
        </p:txBody>
      </p:sp>
    </p:spTree>
    <p:extLst>
      <p:ext uri="{BB962C8B-B14F-4D97-AF65-F5344CB8AC3E}">
        <p14:creationId xmlns:p14="http://schemas.microsoft.com/office/powerpoint/2010/main" val="3868201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olpec s tremi slikam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sl-SI"/>
              <a:t>Kliknite, če želite urediti slog naslova matrice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8C442EB-BCFB-43A1-B7AA-B503151C3E3A}" type="datetimeFigureOut">
              <a:rPr lang="sl-SI" smtClean="0"/>
              <a:t>24. 11. 2020</a:t>
            </a:fld>
            <a:endParaRPr lang="sl-SI"/>
          </a:p>
        </p:txBody>
      </p:sp>
      <p:sp>
        <p:nvSpPr>
          <p:cNvPr id="4"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9E9D1650-10BB-4330-B6B9-3098D9C7E21D}" type="slidenum">
              <a:rPr lang="sl-SI" smtClean="0"/>
              <a:t>‹#›</a:t>
            </a:fld>
            <a:endParaRPr lang="sl-SI"/>
          </a:p>
        </p:txBody>
      </p:sp>
    </p:spTree>
    <p:extLst>
      <p:ext uri="{BB962C8B-B14F-4D97-AF65-F5344CB8AC3E}">
        <p14:creationId xmlns:p14="http://schemas.microsoft.com/office/powerpoint/2010/main" val="2899849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Vertical Text Placeholder 2"/>
          <p:cNvSpPr>
            <a:spLocks noGrp="1"/>
          </p:cNvSpPr>
          <p:nvPr>
            <p:ph type="body" orient="vert" idx="1"/>
          </p:nvPr>
        </p:nvSpPr>
        <p:spPr/>
        <p:txBody>
          <a:bodyPr vert="eaVert" anchor="t" anchorCtr="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18C442EB-BCFB-43A1-B7AA-B503151C3E3A}" type="datetimeFigureOut">
              <a:rPr lang="sl-SI" smtClean="0"/>
              <a:t>24. 11. 2020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9E9D1650-10BB-4330-B6B9-3098D9C7E21D}" type="slidenum">
              <a:rPr lang="sl-SI" smtClean="0"/>
              <a:t>‹#›</a:t>
            </a:fld>
            <a:endParaRPr lang="sl-SI"/>
          </a:p>
        </p:txBody>
      </p:sp>
    </p:spTree>
    <p:extLst>
      <p:ext uri="{BB962C8B-B14F-4D97-AF65-F5344CB8AC3E}">
        <p14:creationId xmlns:p14="http://schemas.microsoft.com/office/powerpoint/2010/main" val="2104300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sl-SI"/>
              <a:t>Kliknite, če želite urediti slog naslova matrice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18C442EB-BCFB-43A1-B7AA-B503151C3E3A}" type="datetimeFigureOut">
              <a:rPr lang="sl-SI" smtClean="0"/>
              <a:t>24. 11. 2020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9E9D1650-10BB-4330-B6B9-3098D9C7E21D}" type="slidenum">
              <a:rPr lang="sl-SI" smtClean="0"/>
              <a:t>‹#›</a:t>
            </a:fld>
            <a:endParaRPr lang="sl-SI"/>
          </a:p>
        </p:txBody>
      </p:sp>
    </p:spTree>
    <p:extLst>
      <p:ext uri="{BB962C8B-B14F-4D97-AF65-F5344CB8AC3E}">
        <p14:creationId xmlns:p14="http://schemas.microsoft.com/office/powerpoint/2010/main" val="269421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3"/>
          <p:cNvSpPr>
            <a:spLocks noGrp="1"/>
          </p:cNvSpPr>
          <p:nvPr>
            <p:ph type="dt" sz="half" idx="10"/>
          </p:nvPr>
        </p:nvSpPr>
        <p:spPr/>
        <p:txBody>
          <a:bodyPr/>
          <a:lstStyle/>
          <a:p>
            <a:fld id="{18C442EB-BCFB-43A1-B7AA-B503151C3E3A}" type="datetimeFigureOut">
              <a:rPr lang="sl-SI" smtClean="0"/>
              <a:t>24. 11. 2020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9E9D1650-10BB-4330-B6B9-3098D9C7E21D}" type="slidenum">
              <a:rPr lang="sl-SI" smtClean="0"/>
              <a:t>‹#›</a:t>
            </a:fld>
            <a:endParaRPr lang="sl-SI"/>
          </a:p>
        </p:txBody>
      </p:sp>
    </p:spTree>
    <p:extLst>
      <p:ext uri="{BB962C8B-B14F-4D97-AF65-F5344CB8AC3E}">
        <p14:creationId xmlns:p14="http://schemas.microsoft.com/office/powerpoint/2010/main" val="2581062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sl-SI"/>
              <a:t>Kliknite, če želite urediti slog naslova matrice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18C442EB-BCFB-43A1-B7AA-B503151C3E3A}" type="datetimeFigureOut">
              <a:rPr lang="sl-SI" smtClean="0"/>
              <a:t>24. 11. 2020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9E9D1650-10BB-4330-B6B9-3098D9C7E21D}" type="slidenum">
              <a:rPr lang="sl-SI" smtClean="0"/>
              <a:t>‹#›</a:t>
            </a:fld>
            <a:endParaRPr lang="sl-SI"/>
          </a:p>
        </p:txBody>
      </p:sp>
    </p:spTree>
    <p:extLst>
      <p:ext uri="{BB962C8B-B14F-4D97-AF65-F5344CB8AC3E}">
        <p14:creationId xmlns:p14="http://schemas.microsoft.com/office/powerpoint/2010/main" val="796654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18C442EB-BCFB-43A1-B7AA-B503151C3E3A}" type="datetimeFigureOut">
              <a:rPr lang="sl-SI" smtClean="0"/>
              <a:t>24. 11. 2020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9E9D1650-10BB-4330-B6B9-3098D9C7E21D}" type="slidenum">
              <a:rPr lang="sl-SI" smtClean="0"/>
              <a:t>‹#›</a:t>
            </a:fld>
            <a:endParaRPr lang="sl-SI"/>
          </a:p>
        </p:txBody>
      </p:sp>
    </p:spTree>
    <p:extLst>
      <p:ext uri="{BB962C8B-B14F-4D97-AF65-F5344CB8AC3E}">
        <p14:creationId xmlns:p14="http://schemas.microsoft.com/office/powerpoint/2010/main" val="892320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a:t>Kliknite, če želite urediti slog naslova matrice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18C442EB-BCFB-43A1-B7AA-B503151C3E3A}" type="datetimeFigureOut">
              <a:rPr lang="sl-SI" smtClean="0"/>
              <a:t>24. 11. 2020</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9E9D1650-10BB-4330-B6B9-3098D9C7E21D}" type="slidenum">
              <a:rPr lang="sl-SI" smtClean="0"/>
              <a:t>‹#›</a:t>
            </a:fld>
            <a:endParaRPr lang="sl-SI"/>
          </a:p>
        </p:txBody>
      </p:sp>
    </p:spTree>
    <p:extLst>
      <p:ext uri="{BB962C8B-B14F-4D97-AF65-F5344CB8AC3E}">
        <p14:creationId xmlns:p14="http://schemas.microsoft.com/office/powerpoint/2010/main" val="1863968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7" name="Date Placeholder 2"/>
          <p:cNvSpPr>
            <a:spLocks noGrp="1"/>
          </p:cNvSpPr>
          <p:nvPr>
            <p:ph type="dt" sz="half" idx="10"/>
          </p:nvPr>
        </p:nvSpPr>
        <p:spPr/>
        <p:txBody>
          <a:bodyPr/>
          <a:lstStyle/>
          <a:p>
            <a:fld id="{18C442EB-BCFB-43A1-B7AA-B503151C3E3A}" type="datetimeFigureOut">
              <a:rPr lang="sl-SI" smtClean="0"/>
              <a:t>24. 11. 2020</a:t>
            </a:fld>
            <a:endParaRPr lang="sl-SI"/>
          </a:p>
        </p:txBody>
      </p:sp>
      <p:sp>
        <p:nvSpPr>
          <p:cNvPr id="5" name="Footer Placeholder 3"/>
          <p:cNvSpPr>
            <a:spLocks noGrp="1"/>
          </p:cNvSpPr>
          <p:nvPr>
            <p:ph type="ftr" sz="quarter" idx="11"/>
          </p:nvPr>
        </p:nvSpPr>
        <p:spPr/>
        <p:txBody>
          <a:bodyPr/>
          <a:lstStyle/>
          <a:p>
            <a:endParaRPr lang="sl-SI"/>
          </a:p>
        </p:txBody>
      </p:sp>
      <p:sp>
        <p:nvSpPr>
          <p:cNvPr id="6" name="Slide Number Placeholder 4"/>
          <p:cNvSpPr>
            <a:spLocks noGrp="1"/>
          </p:cNvSpPr>
          <p:nvPr>
            <p:ph type="sldNum" sz="quarter" idx="12"/>
          </p:nvPr>
        </p:nvSpPr>
        <p:spPr/>
        <p:txBody>
          <a:bodyPr/>
          <a:lstStyle/>
          <a:p>
            <a:fld id="{9E9D1650-10BB-4330-B6B9-3098D9C7E21D}" type="slidenum">
              <a:rPr lang="sl-SI" smtClean="0"/>
              <a:t>‹#›</a:t>
            </a:fld>
            <a:endParaRPr lang="sl-SI"/>
          </a:p>
        </p:txBody>
      </p:sp>
    </p:spTree>
    <p:extLst>
      <p:ext uri="{BB962C8B-B14F-4D97-AF65-F5344CB8AC3E}">
        <p14:creationId xmlns:p14="http://schemas.microsoft.com/office/powerpoint/2010/main" val="83900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8C442EB-BCFB-43A1-B7AA-B503151C3E3A}" type="datetimeFigureOut">
              <a:rPr lang="sl-SI" smtClean="0"/>
              <a:t>24. 11. 2020</a:t>
            </a:fld>
            <a:endParaRPr lang="sl-SI"/>
          </a:p>
        </p:txBody>
      </p:sp>
      <p:sp>
        <p:nvSpPr>
          <p:cNvPr id="5" name="Footer Placeholder 2"/>
          <p:cNvSpPr>
            <a:spLocks noGrp="1"/>
          </p:cNvSpPr>
          <p:nvPr>
            <p:ph type="ftr" sz="quarter" idx="11"/>
          </p:nvPr>
        </p:nvSpPr>
        <p:spPr/>
        <p:txBody>
          <a:bodyPr/>
          <a:lstStyle/>
          <a:p>
            <a:endParaRPr lang="sl-SI"/>
          </a:p>
        </p:txBody>
      </p:sp>
      <p:sp>
        <p:nvSpPr>
          <p:cNvPr id="6" name="Slide Number Placeholder 3"/>
          <p:cNvSpPr>
            <a:spLocks noGrp="1"/>
          </p:cNvSpPr>
          <p:nvPr>
            <p:ph type="sldNum" sz="quarter" idx="12"/>
          </p:nvPr>
        </p:nvSpPr>
        <p:spPr/>
        <p:txBody>
          <a:bodyPr/>
          <a:lstStyle/>
          <a:p>
            <a:fld id="{9E9D1650-10BB-4330-B6B9-3098D9C7E21D}" type="slidenum">
              <a:rPr lang="sl-SI" smtClean="0"/>
              <a:t>‹#›</a:t>
            </a:fld>
            <a:endParaRPr lang="sl-SI"/>
          </a:p>
        </p:txBody>
      </p:sp>
    </p:spTree>
    <p:extLst>
      <p:ext uri="{BB962C8B-B14F-4D97-AF65-F5344CB8AC3E}">
        <p14:creationId xmlns:p14="http://schemas.microsoft.com/office/powerpoint/2010/main" val="2171348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sl-SI"/>
              <a:t>Kliknite, če želite urediti slog naslova matrice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7" name="Date Placeholder 4"/>
          <p:cNvSpPr>
            <a:spLocks noGrp="1"/>
          </p:cNvSpPr>
          <p:nvPr>
            <p:ph type="dt" sz="half" idx="10"/>
          </p:nvPr>
        </p:nvSpPr>
        <p:spPr/>
        <p:txBody>
          <a:bodyPr/>
          <a:lstStyle/>
          <a:p>
            <a:fld id="{18C442EB-BCFB-43A1-B7AA-B503151C3E3A}" type="datetimeFigureOut">
              <a:rPr lang="sl-SI" smtClean="0"/>
              <a:t>24. 11. 2020</a:t>
            </a:fld>
            <a:endParaRPr lang="sl-SI"/>
          </a:p>
        </p:txBody>
      </p:sp>
      <p:sp>
        <p:nvSpPr>
          <p:cNvPr id="5" name="Footer Placeholder 5"/>
          <p:cNvSpPr>
            <a:spLocks noGrp="1"/>
          </p:cNvSpPr>
          <p:nvPr>
            <p:ph type="ftr" sz="quarter" idx="11"/>
          </p:nvPr>
        </p:nvSpPr>
        <p:spPr/>
        <p:txBody>
          <a:bodyPr/>
          <a:lstStyle/>
          <a:p>
            <a:endParaRPr lang="sl-SI"/>
          </a:p>
        </p:txBody>
      </p:sp>
      <p:sp>
        <p:nvSpPr>
          <p:cNvPr id="6" name="Slide Number Placeholder 6"/>
          <p:cNvSpPr>
            <a:spLocks noGrp="1"/>
          </p:cNvSpPr>
          <p:nvPr>
            <p:ph type="sldNum" sz="quarter" idx="12"/>
          </p:nvPr>
        </p:nvSpPr>
        <p:spPr/>
        <p:txBody>
          <a:bodyPr/>
          <a:lstStyle/>
          <a:p>
            <a:fld id="{9E9D1650-10BB-4330-B6B9-3098D9C7E21D}" type="slidenum">
              <a:rPr lang="sl-SI" smtClean="0"/>
              <a:t>‹#›</a:t>
            </a:fld>
            <a:endParaRPr lang="sl-SI"/>
          </a:p>
        </p:txBody>
      </p:sp>
    </p:spTree>
    <p:extLst>
      <p:ext uri="{BB962C8B-B14F-4D97-AF65-F5344CB8AC3E}">
        <p14:creationId xmlns:p14="http://schemas.microsoft.com/office/powerpoint/2010/main" val="913450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sl-SI"/>
              <a:t>Kliknite, če želite urediti slog naslova matrice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18C442EB-BCFB-43A1-B7AA-B503151C3E3A}" type="datetimeFigureOut">
              <a:rPr lang="sl-SI" smtClean="0"/>
              <a:t>24. 11. 2020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9E9D1650-10BB-4330-B6B9-3098D9C7E21D}" type="slidenum">
              <a:rPr lang="sl-SI" smtClean="0"/>
              <a:t>‹#›</a:t>
            </a:fld>
            <a:endParaRPr lang="sl-SI"/>
          </a:p>
        </p:txBody>
      </p:sp>
    </p:spTree>
    <p:extLst>
      <p:ext uri="{BB962C8B-B14F-4D97-AF65-F5344CB8AC3E}">
        <p14:creationId xmlns:p14="http://schemas.microsoft.com/office/powerpoint/2010/main" val="119949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sl-SI"/>
              <a:t>Kliknite, če želite urediti slog naslova matrice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8C442EB-BCFB-43A1-B7AA-B503151C3E3A}" type="datetimeFigureOut">
              <a:rPr lang="sl-SI" smtClean="0"/>
              <a:t>24. 11. 2020</a:t>
            </a:fld>
            <a:endParaRPr lang="sl-SI"/>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sl-SI"/>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E9D1650-10BB-4330-B6B9-3098D9C7E21D}" type="slidenum">
              <a:rPr lang="sl-SI" smtClean="0"/>
              <a:t>‹#›</a:t>
            </a:fld>
            <a:endParaRPr lang="sl-SI"/>
          </a:p>
        </p:txBody>
      </p:sp>
    </p:spTree>
    <p:extLst>
      <p:ext uri="{BB962C8B-B14F-4D97-AF65-F5344CB8AC3E}">
        <p14:creationId xmlns:p14="http://schemas.microsoft.com/office/powerpoint/2010/main" val="1990265529"/>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jeZBesedilom 3"/>
          <p:cNvSpPr txBox="1"/>
          <p:nvPr/>
        </p:nvSpPr>
        <p:spPr>
          <a:xfrm>
            <a:off x="631049" y="455779"/>
            <a:ext cx="4961368" cy="1200329"/>
          </a:xfrm>
          <a:prstGeom prst="rect">
            <a:avLst/>
          </a:prstGeom>
          <a:noFill/>
        </p:spPr>
        <p:txBody>
          <a:bodyPr wrap="square" rtlCol="0">
            <a:spAutoFit/>
          </a:bodyPr>
          <a:lstStyle/>
          <a:p>
            <a:r>
              <a:rPr lang="sl-SI" sz="3600" b="1" dirty="0">
                <a:solidFill>
                  <a:srgbClr val="FF0000"/>
                </a:solidFill>
              </a:rPr>
              <a:t>LUM</a:t>
            </a:r>
          </a:p>
          <a:p>
            <a:r>
              <a:rPr lang="sl-SI" sz="3600" b="1" dirty="0">
                <a:solidFill>
                  <a:srgbClr val="FF0000"/>
                </a:solidFill>
              </a:rPr>
              <a:t>PES – slikanje s kavo</a:t>
            </a:r>
          </a:p>
        </p:txBody>
      </p:sp>
      <p:pic>
        <p:nvPicPr>
          <p:cNvPr id="5" name="Slik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820" y="1656108"/>
            <a:ext cx="3140250" cy="2160000"/>
          </a:xfrm>
          <a:prstGeom prst="rect">
            <a:avLst/>
          </a:prstGeom>
        </p:spPr>
      </p:pic>
      <p:pic>
        <p:nvPicPr>
          <p:cNvPr id="6" name="Slik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8379" y="1936008"/>
            <a:ext cx="2752725" cy="1657350"/>
          </a:xfrm>
          <a:prstGeom prst="rect">
            <a:avLst/>
          </a:prstGeom>
        </p:spPr>
      </p:pic>
      <p:pic>
        <p:nvPicPr>
          <p:cNvPr id="7" name="Slika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8413" y="1936008"/>
            <a:ext cx="2857500" cy="1600200"/>
          </a:xfrm>
          <a:prstGeom prst="rect">
            <a:avLst/>
          </a:prstGeom>
        </p:spPr>
      </p:pic>
      <p:pic>
        <p:nvPicPr>
          <p:cNvPr id="8" name="Slika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194" y="4119976"/>
            <a:ext cx="2143125" cy="2143125"/>
          </a:xfrm>
          <a:prstGeom prst="rect">
            <a:avLst/>
          </a:prstGeom>
        </p:spPr>
      </p:pic>
      <p:pic>
        <p:nvPicPr>
          <p:cNvPr id="9" name="Slika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2944" y="4043776"/>
            <a:ext cx="2057400" cy="2219325"/>
          </a:xfrm>
          <a:prstGeom prst="rect">
            <a:avLst/>
          </a:prstGeom>
        </p:spPr>
      </p:pic>
      <p:sp>
        <p:nvSpPr>
          <p:cNvPr id="10" name="PoljeZBesedilom 9"/>
          <p:cNvSpPr txBox="1"/>
          <p:nvPr/>
        </p:nvSpPr>
        <p:spPr>
          <a:xfrm>
            <a:off x="6096000" y="3621877"/>
            <a:ext cx="4147931" cy="3139321"/>
          </a:xfrm>
          <a:prstGeom prst="rect">
            <a:avLst/>
          </a:prstGeom>
          <a:noFill/>
        </p:spPr>
        <p:txBody>
          <a:bodyPr wrap="square" rtlCol="0">
            <a:spAutoFit/>
          </a:bodyPr>
          <a:lstStyle/>
          <a:p>
            <a:endParaRPr lang="sl-SI" b="1" dirty="0"/>
          </a:p>
          <a:p>
            <a:endParaRPr lang="sl-SI" b="1" dirty="0"/>
          </a:p>
          <a:p>
            <a:r>
              <a:rPr lang="sl-SI" sz="2400" b="1" dirty="0"/>
              <a:t>Delo na daljavo</a:t>
            </a:r>
          </a:p>
          <a:p>
            <a:endParaRPr lang="sl-SI" sz="2400" b="1" dirty="0"/>
          </a:p>
          <a:p>
            <a:r>
              <a:rPr lang="sl-SI" sz="2400" b="1" dirty="0"/>
              <a:t> november 2020 </a:t>
            </a:r>
          </a:p>
          <a:p>
            <a:endParaRPr lang="sl-SI" b="1" dirty="0"/>
          </a:p>
          <a:p>
            <a:endParaRPr lang="sl-SI" b="1" dirty="0"/>
          </a:p>
          <a:p>
            <a:endParaRPr lang="sl-SI" b="1" dirty="0"/>
          </a:p>
          <a:p>
            <a:r>
              <a:rPr lang="sl-SI" b="1" dirty="0"/>
              <a:t>VIR: Prirejeno po vsebini, ki jo je pripravila Jožica Žurga</a:t>
            </a:r>
          </a:p>
        </p:txBody>
      </p:sp>
    </p:spTree>
    <p:extLst>
      <p:ext uri="{BB962C8B-B14F-4D97-AF65-F5344CB8AC3E}">
        <p14:creationId xmlns:p14="http://schemas.microsoft.com/office/powerpoint/2010/main" val="4181447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330" y="371889"/>
            <a:ext cx="6350000" cy="4762500"/>
          </a:xfrm>
          <a:prstGeom prst="rect">
            <a:avLst/>
          </a:prstGeom>
        </p:spPr>
      </p:pic>
      <p:sp>
        <p:nvSpPr>
          <p:cNvPr id="5" name="PoljeZBesedilom 4"/>
          <p:cNvSpPr txBox="1"/>
          <p:nvPr/>
        </p:nvSpPr>
        <p:spPr>
          <a:xfrm>
            <a:off x="7275443" y="1470991"/>
            <a:ext cx="4320209" cy="1384995"/>
          </a:xfrm>
          <a:prstGeom prst="rect">
            <a:avLst/>
          </a:prstGeom>
          <a:noFill/>
        </p:spPr>
        <p:txBody>
          <a:bodyPr wrap="square" rtlCol="0">
            <a:spAutoFit/>
          </a:bodyPr>
          <a:lstStyle/>
          <a:p>
            <a:r>
              <a:rPr lang="sl-SI" sz="2800" dirty="0"/>
              <a:t>Na ozadje lahko kar s prstom naneseš nekaj pik najtemnejše kave.</a:t>
            </a:r>
          </a:p>
        </p:txBody>
      </p:sp>
    </p:spTree>
    <p:extLst>
      <p:ext uri="{BB962C8B-B14F-4D97-AF65-F5344CB8AC3E}">
        <p14:creationId xmlns:p14="http://schemas.microsoft.com/office/powerpoint/2010/main" val="2713861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72"/>
            <a:ext cx="6350000" cy="4762500"/>
          </a:xfrm>
          <a:prstGeom prst="rect">
            <a:avLst/>
          </a:prstGeom>
        </p:spPr>
      </p:pic>
      <p:sp>
        <p:nvSpPr>
          <p:cNvPr id="5" name="PoljeZBesedilom 4"/>
          <p:cNvSpPr txBox="1"/>
          <p:nvPr/>
        </p:nvSpPr>
        <p:spPr>
          <a:xfrm>
            <a:off x="7481957" y="-10872"/>
            <a:ext cx="4518991" cy="5262979"/>
          </a:xfrm>
          <a:prstGeom prst="rect">
            <a:avLst/>
          </a:prstGeom>
          <a:noFill/>
        </p:spPr>
        <p:txBody>
          <a:bodyPr wrap="square" rtlCol="0">
            <a:spAutoFit/>
          </a:bodyPr>
          <a:lstStyle/>
          <a:p>
            <a:r>
              <a:rPr lang="sl-SI" sz="2800" dirty="0"/>
              <a:t>Risba je skoraj končana. </a:t>
            </a:r>
          </a:p>
          <a:p>
            <a:endParaRPr lang="sl-SI" sz="2800" dirty="0"/>
          </a:p>
          <a:p>
            <a:r>
              <a:rPr lang="sl-SI" sz="2800" dirty="0"/>
              <a:t>Zopet počakaj, da se risba posuši. </a:t>
            </a:r>
          </a:p>
          <a:p>
            <a:r>
              <a:rPr lang="sl-SI" sz="2800" dirty="0"/>
              <a:t>Za konec s flumastrom </a:t>
            </a:r>
            <a:r>
              <a:rPr lang="sl-SI" sz="2800" dirty="0" err="1"/>
              <a:t>doriši</a:t>
            </a:r>
            <a:r>
              <a:rPr lang="sl-SI" sz="2800" dirty="0"/>
              <a:t> ovratnico in za ozadje morda pasjo utico ali kakšno drevo. Obvezno za te dodatke uporabi flumastre v </a:t>
            </a:r>
            <a:r>
              <a:rPr lang="sl-SI" sz="2800" dirty="0">
                <a:solidFill>
                  <a:srgbClr val="00B0F0"/>
                </a:solidFill>
              </a:rPr>
              <a:t>hladnih barvah </a:t>
            </a:r>
            <a:r>
              <a:rPr lang="sl-SI" sz="2800" dirty="0"/>
              <a:t>(modra, zelena</a:t>
            </a:r>
            <a:r>
              <a:rPr lang="sl-SI" sz="2800"/>
              <a:t>, vijolična). </a:t>
            </a:r>
            <a:endParaRPr lang="sl-SI" sz="2800" dirty="0"/>
          </a:p>
        </p:txBody>
      </p:sp>
      <p:pic>
        <p:nvPicPr>
          <p:cNvPr id="2" name="Slika 1">
            <a:extLst>
              <a:ext uri="{FF2B5EF4-FFF2-40B4-BE49-F238E27FC236}">
                <a16:creationId xmlns:a16="http://schemas.microsoft.com/office/drawing/2014/main" id="{F293C3C5-983F-4B3B-8C4B-6E02546271CD}"/>
              </a:ext>
            </a:extLst>
          </p:cNvPr>
          <p:cNvPicPr>
            <a:picLocks noChangeAspect="1"/>
          </p:cNvPicPr>
          <p:nvPr/>
        </p:nvPicPr>
        <p:blipFill>
          <a:blip r:embed="rId3"/>
          <a:stretch>
            <a:fillRect/>
          </a:stretch>
        </p:blipFill>
        <p:spPr>
          <a:xfrm>
            <a:off x="4074595" y="4140913"/>
            <a:ext cx="3104114" cy="2717087"/>
          </a:xfrm>
          <a:prstGeom prst="rect">
            <a:avLst/>
          </a:prstGeom>
        </p:spPr>
      </p:pic>
      <p:cxnSp>
        <p:nvCxnSpPr>
          <p:cNvPr id="6" name="Raven puščični povezovalnik 5">
            <a:extLst>
              <a:ext uri="{FF2B5EF4-FFF2-40B4-BE49-F238E27FC236}">
                <a16:creationId xmlns:a16="http://schemas.microsoft.com/office/drawing/2014/main" id="{6FCB724E-EC9B-4FF4-B21F-556906E535FE}"/>
              </a:ext>
            </a:extLst>
          </p:cNvPr>
          <p:cNvCxnSpPr/>
          <p:nvPr/>
        </p:nvCxnSpPr>
        <p:spPr>
          <a:xfrm flipH="1">
            <a:off x="6851374" y="4518991"/>
            <a:ext cx="6758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1071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255D10F-88B6-4513-8141-EA3DD804F11C}"/>
              </a:ext>
            </a:extLst>
          </p:cNvPr>
          <p:cNvSpPr>
            <a:spLocks noGrp="1"/>
          </p:cNvSpPr>
          <p:nvPr>
            <p:ph type="title"/>
          </p:nvPr>
        </p:nvSpPr>
        <p:spPr>
          <a:xfrm>
            <a:off x="353908" y="452717"/>
            <a:ext cx="10445959" cy="2078447"/>
          </a:xfrm>
        </p:spPr>
        <p:txBody>
          <a:bodyPr/>
          <a:lstStyle/>
          <a:p>
            <a:r>
              <a:rPr lang="sl-SI" dirty="0"/>
              <a:t>Tvoja naloga je končna, samo še fotografiraj in mi pošlji sliko tvojega izdelka. </a:t>
            </a:r>
          </a:p>
        </p:txBody>
      </p:sp>
      <p:pic>
        <p:nvPicPr>
          <p:cNvPr id="2050" name="Picture 2" descr="Bitmoji Image">
            <a:extLst>
              <a:ext uri="{FF2B5EF4-FFF2-40B4-BE49-F238E27FC236}">
                <a16:creationId xmlns:a16="http://schemas.microsoft.com/office/drawing/2014/main" id="{C5356841-A666-4696-AEF7-24EB296FDA4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81413" y="2255044"/>
            <a:ext cx="379095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40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861" y="517663"/>
            <a:ext cx="6350000" cy="4762500"/>
          </a:xfrm>
          <a:prstGeom prst="rect">
            <a:avLst/>
          </a:prstGeom>
        </p:spPr>
      </p:pic>
      <p:sp>
        <p:nvSpPr>
          <p:cNvPr id="5" name="PoljeZBesedilom 4"/>
          <p:cNvSpPr txBox="1"/>
          <p:nvPr/>
        </p:nvSpPr>
        <p:spPr>
          <a:xfrm>
            <a:off x="7248939" y="532461"/>
            <a:ext cx="3737113" cy="3108543"/>
          </a:xfrm>
          <a:prstGeom prst="rect">
            <a:avLst/>
          </a:prstGeom>
          <a:noFill/>
        </p:spPr>
        <p:txBody>
          <a:bodyPr wrap="square" rtlCol="0">
            <a:spAutoFit/>
          </a:bodyPr>
          <a:lstStyle/>
          <a:p>
            <a:r>
              <a:rPr lang="sl-SI" sz="2800" dirty="0"/>
              <a:t>Prosi starše, naj ti skuhajo skodelico res močne črne kave. </a:t>
            </a:r>
          </a:p>
          <a:p>
            <a:r>
              <a:rPr lang="sl-SI" sz="2800" dirty="0"/>
              <a:t>Ne, ne boš je pil.</a:t>
            </a:r>
          </a:p>
          <a:p>
            <a:r>
              <a:rPr lang="sl-SI" sz="2800" dirty="0"/>
              <a:t>S kavo boš danes slikal.</a:t>
            </a:r>
          </a:p>
        </p:txBody>
      </p:sp>
      <p:pic>
        <p:nvPicPr>
          <p:cNvPr id="1026" name="Picture 2" descr="Bitmoji Image">
            <a:extLst>
              <a:ext uri="{FF2B5EF4-FFF2-40B4-BE49-F238E27FC236}">
                <a16:creationId xmlns:a16="http://schemas.microsoft.com/office/drawing/2014/main" id="{71377CDE-C776-472E-97B4-876E88D986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3742" y="2779230"/>
            <a:ext cx="379095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044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 y="265872"/>
            <a:ext cx="6350000" cy="4762500"/>
          </a:xfrm>
          <a:prstGeom prst="rect">
            <a:avLst/>
          </a:prstGeom>
        </p:spPr>
      </p:pic>
      <p:sp>
        <p:nvSpPr>
          <p:cNvPr id="5" name="PoljeZBesedilom 4"/>
          <p:cNvSpPr txBox="1"/>
          <p:nvPr/>
        </p:nvSpPr>
        <p:spPr>
          <a:xfrm>
            <a:off x="6944139" y="1311966"/>
            <a:ext cx="3750366" cy="954107"/>
          </a:xfrm>
          <a:prstGeom prst="rect">
            <a:avLst/>
          </a:prstGeom>
          <a:noFill/>
        </p:spPr>
        <p:txBody>
          <a:bodyPr wrap="square" rtlCol="0">
            <a:spAutoFit/>
          </a:bodyPr>
          <a:lstStyle/>
          <a:p>
            <a:r>
              <a:rPr lang="sl-SI" sz="2800" dirty="0"/>
              <a:t>Ko se kava ohladi, jo prelij v tri kozarčke.</a:t>
            </a:r>
          </a:p>
        </p:txBody>
      </p:sp>
    </p:spTree>
    <p:extLst>
      <p:ext uri="{BB962C8B-B14F-4D97-AF65-F5344CB8AC3E}">
        <p14:creationId xmlns:p14="http://schemas.microsoft.com/office/powerpoint/2010/main" val="3577288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321" y="464654"/>
            <a:ext cx="6350000" cy="4762500"/>
          </a:xfrm>
          <a:prstGeom prst="rect">
            <a:avLst/>
          </a:prstGeom>
        </p:spPr>
      </p:pic>
      <p:sp>
        <p:nvSpPr>
          <p:cNvPr id="5" name="PoljeZBesedilom 4"/>
          <p:cNvSpPr txBox="1"/>
          <p:nvPr/>
        </p:nvSpPr>
        <p:spPr>
          <a:xfrm>
            <a:off x="7156174" y="901148"/>
            <a:ext cx="3843130" cy="1384995"/>
          </a:xfrm>
          <a:prstGeom prst="rect">
            <a:avLst/>
          </a:prstGeom>
          <a:noFill/>
        </p:spPr>
        <p:txBody>
          <a:bodyPr wrap="square" rtlCol="0">
            <a:spAutoFit/>
          </a:bodyPr>
          <a:lstStyle/>
          <a:p>
            <a:r>
              <a:rPr lang="sl-SI" sz="2800" dirty="0"/>
              <a:t>V drugi kozarček dodaj dve žlički vode in v tretjega tri žličke vode. </a:t>
            </a:r>
          </a:p>
        </p:txBody>
      </p:sp>
      <p:pic>
        <p:nvPicPr>
          <p:cNvPr id="6" name="Slik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739" y="2699706"/>
            <a:ext cx="3120000" cy="2340000"/>
          </a:xfrm>
          <a:prstGeom prst="rect">
            <a:avLst/>
          </a:prstGeom>
        </p:spPr>
      </p:pic>
      <p:sp>
        <p:nvSpPr>
          <p:cNvPr id="7" name="PoljeZBesedilom 6"/>
          <p:cNvSpPr txBox="1"/>
          <p:nvPr/>
        </p:nvSpPr>
        <p:spPr>
          <a:xfrm>
            <a:off x="7156174" y="5353878"/>
            <a:ext cx="4214191" cy="954107"/>
          </a:xfrm>
          <a:prstGeom prst="rect">
            <a:avLst/>
          </a:prstGeom>
          <a:noFill/>
        </p:spPr>
        <p:txBody>
          <a:bodyPr wrap="square" rtlCol="0">
            <a:spAutoFit/>
          </a:bodyPr>
          <a:lstStyle/>
          <a:p>
            <a:r>
              <a:rPr lang="sl-SI" sz="2800" dirty="0"/>
              <a:t>Dobil boš tri odtenke rjave barve.</a:t>
            </a:r>
          </a:p>
        </p:txBody>
      </p:sp>
    </p:spTree>
    <p:extLst>
      <p:ext uri="{BB962C8B-B14F-4D97-AF65-F5344CB8AC3E}">
        <p14:creationId xmlns:p14="http://schemas.microsoft.com/office/powerpoint/2010/main" val="4045937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48" y="146602"/>
            <a:ext cx="6350000" cy="4762500"/>
          </a:xfrm>
          <a:prstGeom prst="rect">
            <a:avLst/>
          </a:prstGeom>
        </p:spPr>
      </p:pic>
      <p:sp>
        <p:nvSpPr>
          <p:cNvPr id="5" name="PoljeZBesedilom 4"/>
          <p:cNvSpPr txBox="1"/>
          <p:nvPr/>
        </p:nvSpPr>
        <p:spPr>
          <a:xfrm>
            <a:off x="6732104" y="1033669"/>
            <a:ext cx="5049078" cy="3108543"/>
          </a:xfrm>
          <a:prstGeom prst="rect">
            <a:avLst/>
          </a:prstGeom>
          <a:noFill/>
        </p:spPr>
        <p:txBody>
          <a:bodyPr wrap="square" rtlCol="0">
            <a:spAutoFit/>
          </a:bodyPr>
          <a:lstStyle/>
          <a:p>
            <a:r>
              <a:rPr lang="sl-SI" sz="2800" dirty="0"/>
              <a:t>Na list nariši velikega kužka. Super je, če imaš risalni list. Če ga nimaš, lahko delaš tudi na kartonast pokrov od škatle za čevlje ali drug karton. Če ničesar od tega nimaš, delaj na bel list.</a:t>
            </a:r>
          </a:p>
        </p:txBody>
      </p:sp>
      <p:sp>
        <p:nvSpPr>
          <p:cNvPr id="6" name="PoljeZBesedilom 5"/>
          <p:cNvSpPr txBox="1"/>
          <p:nvPr/>
        </p:nvSpPr>
        <p:spPr>
          <a:xfrm>
            <a:off x="6732104" y="4545496"/>
            <a:ext cx="4598504" cy="954107"/>
          </a:xfrm>
          <a:prstGeom prst="rect">
            <a:avLst/>
          </a:prstGeom>
          <a:noFill/>
        </p:spPr>
        <p:txBody>
          <a:bodyPr wrap="square" rtlCol="0">
            <a:spAutoFit/>
          </a:bodyPr>
          <a:lstStyle/>
          <a:p>
            <a:r>
              <a:rPr lang="sl-SI" sz="2800" dirty="0"/>
              <a:t>Riši s svinčnikom, ne pritiskaj, ker boš odvečne črte zradiral.</a:t>
            </a:r>
          </a:p>
        </p:txBody>
      </p:sp>
    </p:spTree>
    <p:extLst>
      <p:ext uri="{BB962C8B-B14F-4D97-AF65-F5344CB8AC3E}">
        <p14:creationId xmlns:p14="http://schemas.microsoft.com/office/powerpoint/2010/main" val="3119387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202" y="133350"/>
            <a:ext cx="4800000" cy="3600000"/>
          </a:xfrm>
          <a:prstGeom prst="rect">
            <a:avLst/>
          </a:prstGeom>
        </p:spPr>
      </p:pic>
      <p:sp>
        <p:nvSpPr>
          <p:cNvPr id="3" name="PoljeZBesedilom 2"/>
          <p:cNvSpPr txBox="1"/>
          <p:nvPr/>
        </p:nvSpPr>
        <p:spPr>
          <a:xfrm>
            <a:off x="5658678" y="516835"/>
            <a:ext cx="5088835" cy="954107"/>
          </a:xfrm>
          <a:prstGeom prst="rect">
            <a:avLst/>
          </a:prstGeom>
          <a:noFill/>
        </p:spPr>
        <p:txBody>
          <a:bodyPr wrap="square" rtlCol="0">
            <a:spAutoFit/>
          </a:bodyPr>
          <a:lstStyle/>
          <a:p>
            <a:r>
              <a:rPr lang="sl-SI" sz="2800" dirty="0"/>
              <a:t>Ko boš z risbo zadovoljen, črte prevleči z rjavim flomastrom.</a:t>
            </a:r>
          </a:p>
        </p:txBody>
      </p:sp>
      <p:pic>
        <p:nvPicPr>
          <p:cNvPr id="4" name="Slika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9095" y="1966330"/>
            <a:ext cx="4128000" cy="3096000"/>
          </a:xfrm>
          <a:prstGeom prst="rect">
            <a:avLst/>
          </a:prstGeom>
        </p:spPr>
      </p:pic>
      <p:sp>
        <p:nvSpPr>
          <p:cNvPr id="5" name="PoljeZBesedilom 4"/>
          <p:cNvSpPr txBox="1"/>
          <p:nvPr/>
        </p:nvSpPr>
        <p:spPr>
          <a:xfrm>
            <a:off x="5387008" y="5446643"/>
            <a:ext cx="5632174" cy="523220"/>
          </a:xfrm>
          <a:prstGeom prst="rect">
            <a:avLst/>
          </a:prstGeom>
          <a:noFill/>
        </p:spPr>
        <p:txBody>
          <a:bodyPr wrap="square" rtlCol="0">
            <a:spAutoFit/>
          </a:bodyPr>
          <a:lstStyle/>
          <a:p>
            <a:r>
              <a:rPr lang="sl-SI" sz="2800" dirty="0"/>
              <a:t>S flomastrom nariši lise.</a:t>
            </a:r>
          </a:p>
        </p:txBody>
      </p:sp>
    </p:spTree>
    <p:extLst>
      <p:ext uri="{BB962C8B-B14F-4D97-AF65-F5344CB8AC3E}">
        <p14:creationId xmlns:p14="http://schemas.microsoft.com/office/powerpoint/2010/main" val="1255346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817" y="358637"/>
            <a:ext cx="6350000" cy="4762500"/>
          </a:xfrm>
          <a:prstGeom prst="rect">
            <a:avLst/>
          </a:prstGeom>
        </p:spPr>
      </p:pic>
      <p:sp>
        <p:nvSpPr>
          <p:cNvPr id="5" name="PoljeZBesedilom 4"/>
          <p:cNvSpPr txBox="1"/>
          <p:nvPr/>
        </p:nvSpPr>
        <p:spPr>
          <a:xfrm>
            <a:off x="6983896" y="662609"/>
            <a:ext cx="4320208" cy="1384995"/>
          </a:xfrm>
          <a:prstGeom prst="rect">
            <a:avLst/>
          </a:prstGeom>
          <a:noFill/>
        </p:spPr>
        <p:txBody>
          <a:bodyPr wrap="square" rtlCol="0">
            <a:spAutoFit/>
          </a:bodyPr>
          <a:lstStyle/>
          <a:p>
            <a:r>
              <a:rPr lang="sl-SI" sz="2800" dirty="0"/>
              <a:t>Lise pobarvaj z najtemnejšim odtenkom kave.</a:t>
            </a:r>
          </a:p>
        </p:txBody>
      </p:sp>
    </p:spTree>
    <p:extLst>
      <p:ext uri="{BB962C8B-B14F-4D97-AF65-F5344CB8AC3E}">
        <p14:creationId xmlns:p14="http://schemas.microsoft.com/office/powerpoint/2010/main" val="998615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48" y="93593"/>
            <a:ext cx="3888000" cy="2916000"/>
          </a:xfrm>
          <a:prstGeom prst="rect">
            <a:avLst/>
          </a:prstGeom>
        </p:spPr>
      </p:pic>
      <p:pic>
        <p:nvPicPr>
          <p:cNvPr id="5" name="Slik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3063" y="28682"/>
            <a:ext cx="2997000" cy="3996000"/>
          </a:xfrm>
          <a:prstGeom prst="rect">
            <a:avLst/>
          </a:prstGeom>
        </p:spPr>
      </p:pic>
      <p:sp>
        <p:nvSpPr>
          <p:cNvPr id="6" name="PoljeZBesedilom 5"/>
          <p:cNvSpPr txBox="1"/>
          <p:nvPr/>
        </p:nvSpPr>
        <p:spPr>
          <a:xfrm>
            <a:off x="6612835" y="4267200"/>
            <a:ext cx="3816626" cy="954107"/>
          </a:xfrm>
          <a:prstGeom prst="rect">
            <a:avLst/>
          </a:prstGeom>
          <a:noFill/>
        </p:spPr>
        <p:txBody>
          <a:bodyPr wrap="square" rtlCol="0">
            <a:spAutoFit/>
          </a:bodyPr>
          <a:lstStyle/>
          <a:p>
            <a:r>
              <a:rPr lang="sl-SI" sz="2800" dirty="0"/>
              <a:t>S čopičem lahko naslikaš dlake.</a:t>
            </a:r>
          </a:p>
        </p:txBody>
      </p:sp>
      <p:sp>
        <p:nvSpPr>
          <p:cNvPr id="7" name="PoljeZBesedilom 6"/>
          <p:cNvSpPr txBox="1"/>
          <p:nvPr/>
        </p:nvSpPr>
        <p:spPr>
          <a:xfrm>
            <a:off x="331304" y="3697357"/>
            <a:ext cx="4346713" cy="1815882"/>
          </a:xfrm>
          <a:prstGeom prst="rect">
            <a:avLst/>
          </a:prstGeom>
          <a:noFill/>
        </p:spPr>
        <p:txBody>
          <a:bodyPr wrap="square" rtlCol="0">
            <a:spAutoFit/>
          </a:bodyPr>
          <a:lstStyle/>
          <a:p>
            <a:r>
              <a:rPr lang="sl-SI" sz="2800" dirty="0"/>
              <a:t>Vmes moraš risbo posušiti. </a:t>
            </a:r>
          </a:p>
          <a:p>
            <a:r>
              <a:rPr lang="sl-SI" sz="2800" dirty="0"/>
              <a:t>Namig – da se mi je risba hitreje sušila, sem uporabila kar sušilnik las.</a:t>
            </a:r>
          </a:p>
        </p:txBody>
      </p:sp>
    </p:spTree>
    <p:extLst>
      <p:ext uri="{BB962C8B-B14F-4D97-AF65-F5344CB8AC3E}">
        <p14:creationId xmlns:p14="http://schemas.microsoft.com/office/powerpoint/2010/main" val="241713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416000" cy="3312000"/>
          </a:xfrm>
          <a:prstGeom prst="rect">
            <a:avLst/>
          </a:prstGeom>
        </p:spPr>
      </p:pic>
      <p:sp>
        <p:nvSpPr>
          <p:cNvPr id="5" name="PoljeZBesedilom 4"/>
          <p:cNvSpPr txBox="1"/>
          <p:nvPr/>
        </p:nvSpPr>
        <p:spPr>
          <a:xfrm>
            <a:off x="4691270" y="530087"/>
            <a:ext cx="3790121" cy="954107"/>
          </a:xfrm>
          <a:prstGeom prst="rect">
            <a:avLst/>
          </a:prstGeom>
          <a:noFill/>
        </p:spPr>
        <p:txBody>
          <a:bodyPr wrap="square" rtlCol="0">
            <a:spAutoFit/>
          </a:bodyPr>
          <a:lstStyle/>
          <a:p>
            <a:r>
              <a:rPr lang="sl-SI" sz="2800" dirty="0"/>
              <a:t>Smrček pobarvaj z rjavim flomastrom.</a:t>
            </a:r>
          </a:p>
        </p:txBody>
      </p:sp>
      <p:pic>
        <p:nvPicPr>
          <p:cNvPr id="2" name="Slika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9391" y="1484194"/>
            <a:ext cx="5424000" cy="4068000"/>
          </a:xfrm>
          <a:prstGeom prst="rect">
            <a:avLst/>
          </a:prstGeom>
        </p:spPr>
      </p:pic>
      <p:sp>
        <p:nvSpPr>
          <p:cNvPr id="3" name="PoljeZBesedilom 2"/>
          <p:cNvSpPr txBox="1"/>
          <p:nvPr/>
        </p:nvSpPr>
        <p:spPr>
          <a:xfrm>
            <a:off x="2252870" y="5910470"/>
            <a:ext cx="9462052" cy="523220"/>
          </a:xfrm>
          <a:prstGeom prst="rect">
            <a:avLst/>
          </a:prstGeom>
          <a:noFill/>
        </p:spPr>
        <p:txBody>
          <a:bodyPr wrap="square" rtlCol="0">
            <a:spAutoFit/>
          </a:bodyPr>
          <a:lstStyle/>
          <a:p>
            <a:r>
              <a:rPr lang="sl-SI" sz="2800" dirty="0"/>
              <a:t>Z najsvetlejšim odtenkom kave pobarvaj tudi ozadje.</a:t>
            </a:r>
          </a:p>
        </p:txBody>
      </p:sp>
    </p:spTree>
    <p:extLst>
      <p:ext uri="{BB962C8B-B14F-4D97-AF65-F5344CB8AC3E}">
        <p14:creationId xmlns:p14="http://schemas.microsoft.com/office/powerpoint/2010/main" val="38815466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aelektreno">
  <a:themeElements>
    <a:clrScheme name="Naelektreno">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Naelektreno">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aelektreno">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31</TotalTime>
  <Words>274</Words>
  <Application>Microsoft Office PowerPoint</Application>
  <PresentationFormat>Širokozaslonsko</PresentationFormat>
  <Paragraphs>33</Paragraphs>
  <Slides>12</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12</vt:i4>
      </vt:variant>
    </vt:vector>
  </HeadingPairs>
  <TitlesOfParts>
    <vt:vector size="16" baseType="lpstr">
      <vt:lpstr>Arial</vt:lpstr>
      <vt:lpstr>Century Gothic</vt:lpstr>
      <vt:lpstr>Wingdings 3</vt:lpstr>
      <vt:lpstr>Naelektreno</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Tvoja naloga je končna, samo še fotografiraj in mi pošlji sliko tvojega izdelka.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petadmin</dc:creator>
  <cp:lastModifiedBy>Tanja Luskar</cp:lastModifiedBy>
  <cp:revision>11</cp:revision>
  <dcterms:created xsi:type="dcterms:W3CDTF">2020-11-17T12:00:13Z</dcterms:created>
  <dcterms:modified xsi:type="dcterms:W3CDTF">2020-11-24T17:17:01Z</dcterms:modified>
</cp:coreProperties>
</file>