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0" r:id="rId3"/>
    <p:sldId id="262" r:id="rId4"/>
    <p:sldId id="256" r:id="rId5"/>
    <p:sldId id="257" r:id="rId6"/>
    <p:sldId id="261" r:id="rId7"/>
    <p:sldId id="265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_kI3TuWH-Y" TargetMode="External"/><Relationship Id="rId2" Type="http://schemas.openxmlformats.org/officeDocument/2006/relationships/hyperlink" Target="https://www.youtube.com/watch?v=3-Brmmm_Nt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DhMg1MWIav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1581149"/>
            <a:ext cx="8689976" cy="1811407"/>
          </a:xfrm>
        </p:spPr>
        <p:txBody>
          <a:bodyPr/>
          <a:lstStyle/>
          <a:p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PRI RAZTAPLJANJU NASTANE ZMES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Voda je najbolj razširjeno topilo</a:t>
            </a:r>
          </a:p>
          <a:p>
            <a:r>
              <a:rPr lang="sl-SI" dirty="0" smtClean="0"/>
              <a:t>V vodi se raztapljajo različne snovi: sol, sladkor…</a:t>
            </a:r>
            <a:endParaRPr lang="sl-SI" dirty="0" smtClean="0"/>
          </a:p>
        </p:txBody>
      </p:sp>
      <p:pic>
        <p:nvPicPr>
          <p:cNvPr id="1026" name="Picture 2" descr="Galaxy Clipart Kindergarten Science - Kids Scientist, HD Png Download -  kind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60" y="3345478"/>
            <a:ext cx="1886801" cy="3512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jen pravokotni oblaček 3"/>
          <p:cNvSpPr/>
          <p:nvPr/>
        </p:nvSpPr>
        <p:spPr>
          <a:xfrm>
            <a:off x="2597426" y="3564835"/>
            <a:ext cx="7195931" cy="1692964"/>
          </a:xfrm>
          <a:prstGeom prst="wedgeRoundRectCallout">
            <a:avLst>
              <a:gd name="adj1" fmla="val -55824"/>
              <a:gd name="adj2" fmla="val -5602"/>
              <a:gd name="adj3" fmla="val 16667"/>
            </a:avLst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003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0036" y="313718"/>
            <a:ext cx="10364451" cy="825970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solidFill>
                  <a:schemeClr val="accent6">
                    <a:lumMod val="75000"/>
                  </a:schemeClr>
                </a:solidFill>
              </a:rPr>
              <a:t>PRI RAZTAPLJANJU NASTANE ZMES</a:t>
            </a:r>
            <a:endParaRPr lang="sl-SI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sz="quarter" idx="13"/>
          </p:nvPr>
        </p:nvSpPr>
        <p:spPr>
          <a:xfrm>
            <a:off x="831775" y="1339604"/>
            <a:ext cx="11542644" cy="4200149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Za uvod si poglej 2 posnetka:</a:t>
            </a:r>
          </a:p>
          <a:p>
            <a:pPr marL="0" indent="0">
              <a:buNone/>
            </a:pPr>
            <a:r>
              <a:rPr lang="sl-SI" dirty="0" smtClean="0"/>
              <a:t>- kako je nastala zmes kakava in mleka</a:t>
            </a:r>
            <a:r>
              <a:rPr lang="sl-SI" dirty="0"/>
              <a:t>: </a:t>
            </a:r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www.youtube.com/watch?v=3-Brmmm_Ntc</a:t>
            </a: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 smtClean="0"/>
              <a:t>- kako je nastala zmes </a:t>
            </a:r>
            <a:r>
              <a:rPr lang="sl-SI" dirty="0" err="1" smtClean="0"/>
              <a:t>cedevite</a:t>
            </a:r>
            <a:r>
              <a:rPr lang="sl-SI" dirty="0" smtClean="0"/>
              <a:t> in vode</a:t>
            </a:r>
            <a:r>
              <a:rPr lang="sl-SI" dirty="0"/>
              <a:t>: </a:t>
            </a:r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www.youtube.com/watch?v=l_kI3TuWH-Y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Kakav v prahu        </a:t>
            </a:r>
            <a:r>
              <a:rPr lang="sl-SI" dirty="0" smtClean="0"/>
              <a:t>+      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mleko  </a:t>
            </a:r>
            <a:r>
              <a:rPr lang="sl-SI" dirty="0" smtClean="0"/>
              <a:t>         =          zmes kakava in mleka</a:t>
            </a:r>
          </a:p>
          <a:p>
            <a:pPr marL="0" indent="0">
              <a:buNone/>
            </a:pP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Topljenec</a:t>
            </a:r>
            <a:r>
              <a:rPr lang="sl-SI" dirty="0" smtClean="0"/>
              <a:t>                +    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 topilo           </a:t>
            </a:r>
            <a:r>
              <a:rPr lang="sl-SI" dirty="0" smtClean="0"/>
              <a:t>=              raztopina</a:t>
            </a:r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33296" t="28487" r="59167" b="57563"/>
          <a:stretch/>
        </p:blipFill>
        <p:spPr>
          <a:xfrm>
            <a:off x="1094091" y="3393427"/>
            <a:ext cx="980661" cy="10204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30444" t="44973" r="57944" b="35281"/>
          <a:stretch/>
        </p:blipFill>
        <p:spPr>
          <a:xfrm>
            <a:off x="3465230" y="2969358"/>
            <a:ext cx="1510747" cy="144448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l="28814" t="20335" r="55806" b="43433"/>
          <a:stretch/>
        </p:blipFill>
        <p:spPr>
          <a:xfrm>
            <a:off x="6669742" y="2765515"/>
            <a:ext cx="1244490" cy="16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719953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5"/>
                </a:solidFill>
              </a:rPr>
              <a:t>Zapis v zvezek: </a:t>
            </a:r>
            <a:endParaRPr lang="sl-SI" sz="2400" dirty="0">
              <a:solidFill>
                <a:schemeClr val="accent5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28651" y="4761272"/>
            <a:ext cx="93776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/>
              <a:t>TOPILA</a:t>
            </a:r>
            <a:r>
              <a:rPr lang="sl-SI" sz="2000" dirty="0" smtClean="0"/>
              <a:t> so tekočine, v katerih raztapljamo snovi (mleko, voda, bencin, alkohol, aceton …). </a:t>
            </a:r>
            <a:br>
              <a:rPr lang="sl-SI" sz="2000" dirty="0" smtClean="0"/>
            </a:br>
            <a:r>
              <a:rPr lang="sl-SI" sz="2000" dirty="0" smtClean="0"/>
              <a:t>Voda je najpomembnejše topilo.</a:t>
            </a:r>
          </a:p>
          <a:p>
            <a:r>
              <a:rPr lang="sl-SI" sz="2000" b="1" dirty="0" smtClean="0"/>
              <a:t>TOPLJENEC</a:t>
            </a:r>
            <a:r>
              <a:rPr lang="sl-SI" sz="2000" dirty="0" smtClean="0"/>
              <a:t> je snov, ki jo raztapljamo (sladkor, sol …).</a:t>
            </a:r>
          </a:p>
          <a:p>
            <a:r>
              <a:rPr lang="sl-SI" sz="2000" b="1" dirty="0" smtClean="0"/>
              <a:t>RAZTOPINA</a:t>
            </a:r>
            <a:r>
              <a:rPr lang="sl-SI" sz="2000" dirty="0" smtClean="0"/>
              <a:t> je zmes topljenca in topila (sladkan čaj, kakav …).</a:t>
            </a:r>
            <a:endParaRPr lang="sl-SI" sz="2000" dirty="0"/>
          </a:p>
          <a:p>
            <a:r>
              <a:rPr lang="sl-SI" sz="2000" dirty="0" smtClean="0"/>
              <a:t>Bolj kot je raztopina obarvana, </a:t>
            </a:r>
            <a:r>
              <a:rPr lang="sl-SI" sz="2000" b="1" dirty="0" smtClean="0"/>
              <a:t>več</a:t>
            </a:r>
            <a:r>
              <a:rPr lang="sl-SI" sz="2000" dirty="0" smtClean="0"/>
              <a:t> topljenca je raztopljenega v njej.</a:t>
            </a:r>
            <a:endParaRPr lang="sl-SI" sz="2000" dirty="0"/>
          </a:p>
        </p:txBody>
      </p:sp>
      <p:sp>
        <p:nvSpPr>
          <p:cNvPr id="5" name="Pravokotnik 4"/>
          <p:cNvSpPr/>
          <p:nvPr/>
        </p:nvSpPr>
        <p:spPr>
          <a:xfrm>
            <a:off x="2341671" y="3570037"/>
            <a:ext cx="10575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/>
          </a:p>
          <a:p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kakav </a:t>
            </a:r>
            <a:r>
              <a:rPr lang="sl-SI" dirty="0">
                <a:solidFill>
                  <a:schemeClr val="accent5">
                    <a:lumMod val="75000"/>
                  </a:schemeClr>
                </a:solidFill>
              </a:rPr>
              <a:t>v prahu       </a:t>
            </a:r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          </a:t>
            </a:r>
            <a:r>
              <a:rPr lang="sl-SI" dirty="0" smtClean="0"/>
              <a:t>+            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mleko  </a:t>
            </a:r>
            <a:r>
              <a:rPr lang="sl-SI" dirty="0" smtClean="0"/>
              <a:t>                  =          zmes kakava in mleka</a:t>
            </a:r>
          </a:p>
          <a:p>
            <a:r>
              <a:rPr lang="sl-SI" dirty="0" smtClean="0">
                <a:solidFill>
                  <a:schemeClr val="accent5">
                    <a:lumMod val="75000"/>
                  </a:schemeClr>
                </a:solidFill>
              </a:rPr>
              <a:t>topljenec</a:t>
            </a:r>
            <a:r>
              <a:rPr lang="sl-SI" dirty="0" smtClean="0"/>
              <a:t>                         +           </a:t>
            </a:r>
            <a:r>
              <a:rPr lang="sl-SI" dirty="0" smtClean="0">
                <a:solidFill>
                  <a:schemeClr val="accent1">
                    <a:lumMod val="50000"/>
                  </a:schemeClr>
                </a:solidFill>
              </a:rPr>
              <a:t> topilo                     </a:t>
            </a:r>
            <a:r>
              <a:rPr lang="sl-SI" dirty="0" smtClean="0"/>
              <a:t>=              raztopina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152940" y="747249"/>
            <a:ext cx="8715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Naslov:        </a:t>
            </a:r>
            <a:r>
              <a:rPr lang="sl-SI" sz="3200" b="1" dirty="0" smtClean="0">
                <a:solidFill>
                  <a:schemeClr val="accent6">
                    <a:lumMod val="75000"/>
                  </a:schemeClr>
                </a:solidFill>
              </a:rPr>
              <a:t>PRI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</a:rPr>
              <a:t>RAZTAPLJANJU NASTANE ZMES</a:t>
            </a:r>
            <a:endParaRPr lang="sl-SI" sz="32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 r="14815"/>
          <a:stretch/>
        </p:blipFill>
        <p:spPr>
          <a:xfrm rot="16200000">
            <a:off x="5052196" y="-1421814"/>
            <a:ext cx="2087607" cy="83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614985"/>
            <a:ext cx="8689976" cy="2509213"/>
          </a:xfrm>
        </p:spPr>
        <p:txBody>
          <a:bodyPr>
            <a:normAutofit/>
          </a:bodyPr>
          <a:lstStyle/>
          <a:p>
            <a:r>
              <a:rPr lang="sl-SI" sz="6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 VPLIVA NA RAZTAPLJANJE?</a:t>
            </a:r>
            <a:endParaRPr lang="sl-SI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89621" y="3609561"/>
            <a:ext cx="8689976" cy="831573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FF0000"/>
                </a:solidFill>
              </a:rPr>
              <a:t>Pri sebi odgovori</a:t>
            </a:r>
            <a:endParaRPr lang="sl-SI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artoon Kids png download - 1005*1600 - Free Transparent Scientist png  Download. - CleanPNG / Kiss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961" y="3432030"/>
            <a:ext cx="2141231" cy="3425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jen pravokotni oblaček 3"/>
          <p:cNvSpPr/>
          <p:nvPr/>
        </p:nvSpPr>
        <p:spPr>
          <a:xfrm>
            <a:off x="1046922" y="3472070"/>
            <a:ext cx="8532675" cy="1219200"/>
          </a:xfrm>
          <a:prstGeom prst="wedgeRoundRectCallout">
            <a:avLst>
              <a:gd name="adj1" fmla="val 55114"/>
              <a:gd name="adj2" fmla="val -5979"/>
              <a:gd name="adj3" fmla="val 16667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960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53532" y="665632"/>
            <a:ext cx="10364451" cy="742123"/>
          </a:xfrm>
        </p:spPr>
        <p:txBody>
          <a:bodyPr>
            <a:noAutofit/>
          </a:bodyPr>
          <a:lstStyle/>
          <a:p>
            <a:r>
              <a:rPr lang="sl-SI" sz="4000" b="1" dirty="0" smtClean="0">
                <a:solidFill>
                  <a:schemeClr val="accent6">
                    <a:lumMod val="75000"/>
                  </a:schemeClr>
                </a:solidFill>
              </a:rPr>
              <a:t>Kaj vpliva na raztapljanje? </a:t>
            </a:r>
            <a:br>
              <a:rPr lang="sl-SI" sz="4000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sl-SI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1205948" y="1036694"/>
            <a:ext cx="6997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Na to, </a:t>
            </a:r>
            <a:r>
              <a:rPr lang="sl-SI" sz="2400" b="1" dirty="0" smtClean="0"/>
              <a:t>kako hitro se snovi raztapljajo</a:t>
            </a:r>
            <a:r>
              <a:rPr lang="sl-SI" sz="2400" dirty="0" smtClean="0"/>
              <a:t>, vpliva:</a:t>
            </a:r>
          </a:p>
          <a:p>
            <a:pPr marL="342900" indent="-342900">
              <a:buAutoNum type="arabicPeriod"/>
            </a:pPr>
            <a:r>
              <a:rPr lang="sl-SI" sz="2400" dirty="0" smtClean="0"/>
              <a:t>TEMPERATURA TOPILA</a:t>
            </a:r>
          </a:p>
          <a:p>
            <a:pPr marL="342900" indent="-342900">
              <a:buAutoNum type="arabicPeriod"/>
            </a:pPr>
            <a:r>
              <a:rPr lang="sl-SI" sz="2400" dirty="0" smtClean="0"/>
              <a:t>VELIKOST DELCEV TOPLJENCA</a:t>
            </a:r>
          </a:p>
          <a:p>
            <a:pPr marL="342900" indent="-342900">
              <a:buAutoNum type="arabicPeriod"/>
            </a:pPr>
            <a:r>
              <a:rPr lang="sl-SI" sz="2400" dirty="0" smtClean="0"/>
              <a:t>MEŠANJE</a:t>
            </a:r>
          </a:p>
          <a:p>
            <a:endParaRPr lang="sl-SI" sz="24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205948" y="3066003"/>
            <a:ext cx="10112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POZORNO si </a:t>
            </a:r>
            <a:r>
              <a:rPr lang="sl-SI" sz="2400" b="1" i="1" dirty="0" smtClean="0"/>
              <a:t>vsaj dvakrat </a:t>
            </a:r>
            <a:r>
              <a:rPr lang="sl-SI" sz="2400" dirty="0" smtClean="0"/>
              <a:t>poglej posnetek na povezavi. </a:t>
            </a:r>
          </a:p>
          <a:p>
            <a:r>
              <a:rPr lang="sl-SI" sz="2400" dirty="0" smtClean="0"/>
              <a:t>Vmes lahko posnetek ustaviš ter prebereš besedilo, ki </a:t>
            </a:r>
            <a:r>
              <a:rPr lang="sl-SI" sz="2400" dirty="0"/>
              <a:t>je </a:t>
            </a:r>
            <a:r>
              <a:rPr lang="sl-SI" sz="2400" dirty="0" smtClean="0"/>
              <a:t>zapisano.</a:t>
            </a:r>
          </a:p>
          <a:p>
            <a:r>
              <a:rPr lang="sl-SI" sz="2400" dirty="0" smtClean="0"/>
              <a:t> </a:t>
            </a:r>
          </a:p>
          <a:p>
            <a:r>
              <a:rPr lang="sl-SI" sz="2400" dirty="0" smtClean="0"/>
              <a:t>Posnetek: </a:t>
            </a:r>
            <a:r>
              <a:rPr lang="sl-SI" sz="2400" dirty="0" smtClean="0">
                <a:hlinkClick r:id="rId2"/>
              </a:rPr>
              <a:t>www.youtube.com/watch?v=DhMg1MWIavA</a:t>
            </a:r>
            <a:endParaRPr lang="sl-SI" sz="2400" dirty="0" smtClean="0"/>
          </a:p>
          <a:p>
            <a:endParaRPr lang="sl-SI" sz="2400" dirty="0"/>
          </a:p>
        </p:txBody>
      </p:sp>
      <p:pic>
        <p:nvPicPr>
          <p:cNvPr id="3074" name="Picture 2" descr="Download Nature Clipart For Kid Png - Science In Primary School PNG Image  with No Background - PNGkey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5"/>
          <a:stretch/>
        </p:blipFill>
        <p:spPr bwMode="auto">
          <a:xfrm>
            <a:off x="9858926" y="2819399"/>
            <a:ext cx="2333074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jen pravokotni oblaček 3"/>
          <p:cNvSpPr/>
          <p:nvPr/>
        </p:nvSpPr>
        <p:spPr>
          <a:xfrm>
            <a:off x="953532" y="2796209"/>
            <a:ext cx="8733807" cy="2067339"/>
          </a:xfrm>
          <a:prstGeom prst="wedgeRoundRectCallout">
            <a:avLst>
              <a:gd name="adj1" fmla="val 54275"/>
              <a:gd name="adj2" fmla="val -1603"/>
              <a:gd name="adj3" fmla="val 16667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30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296" y="0"/>
            <a:ext cx="10364451" cy="680196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chemeClr val="accent5"/>
                </a:solidFill>
              </a:rPr>
              <a:t>ZAPIS V ZVEZEK: </a:t>
            </a:r>
            <a:endParaRPr lang="sl-SI" sz="2800" dirty="0">
              <a:solidFill>
                <a:schemeClr val="accent5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-1" y="440696"/>
            <a:ext cx="11966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chemeClr val="accent6">
                    <a:lumMod val="75000"/>
                  </a:schemeClr>
                </a:solidFill>
              </a:rPr>
              <a:t>Naslov:      </a:t>
            </a:r>
            <a:r>
              <a:rPr lang="sl-SI" sz="4400" b="1" dirty="0" smtClean="0">
                <a:solidFill>
                  <a:schemeClr val="accent6">
                    <a:lumMod val="75000"/>
                  </a:schemeClr>
                </a:solidFill>
              </a:rPr>
              <a:t>KAJ VPLIVA NA RAZTAPLJANJE?</a:t>
            </a:r>
          </a:p>
          <a:p>
            <a:r>
              <a:rPr lang="sl-SI" sz="3200" dirty="0" smtClean="0"/>
              <a:t>            Na </a:t>
            </a:r>
            <a:r>
              <a:rPr lang="sl-SI" sz="3200" dirty="0"/>
              <a:t>to, </a:t>
            </a:r>
            <a:r>
              <a:rPr lang="sl-SI" sz="3200" b="1" dirty="0"/>
              <a:t>kako hitro se snovi raztapljajo</a:t>
            </a:r>
            <a:r>
              <a:rPr lang="sl-SI" sz="3200" dirty="0"/>
              <a:t>, vpliva:</a:t>
            </a:r>
          </a:p>
          <a:p>
            <a:endParaRPr lang="sl-SI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sl-SI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sl-SI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3342" r="14210" b="5364"/>
          <a:stretch/>
        </p:blipFill>
        <p:spPr>
          <a:xfrm rot="16200000">
            <a:off x="3308468" y="-294135"/>
            <a:ext cx="5349774" cy="932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58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928" r="5925" b="9365"/>
          <a:stretch/>
        </p:blipFill>
        <p:spPr>
          <a:xfrm rot="16200000">
            <a:off x="2890127" y="-1357835"/>
            <a:ext cx="6556269" cy="1050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kotnik 4"/>
          <p:cNvSpPr/>
          <p:nvPr/>
        </p:nvSpPr>
        <p:spPr>
          <a:xfrm>
            <a:off x="4925647" y="0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solidFill>
                  <a:schemeClr val="accent5"/>
                </a:solidFill>
              </a:rPr>
              <a:t>ZAPIS V ZVEZEK: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106657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2" t="4333" r="14496" b="7428"/>
          <a:stretch/>
        </p:blipFill>
        <p:spPr>
          <a:xfrm rot="16200000">
            <a:off x="3375673" y="-2662126"/>
            <a:ext cx="5605669" cy="1161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kotnik 4"/>
          <p:cNvSpPr/>
          <p:nvPr/>
        </p:nvSpPr>
        <p:spPr>
          <a:xfrm>
            <a:off x="5008156" y="0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solidFill>
                  <a:schemeClr val="accent5"/>
                </a:solidFill>
              </a:rPr>
              <a:t>ZAPIS V ZVEZEK: </a:t>
            </a:r>
            <a:endParaRPr lang="sl-SI" sz="24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583096" y="5971614"/>
            <a:ext cx="1077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/>
              <a:t>* V topilu lahko raztopimo le določeno količino topljenca. 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53425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7757" y="618517"/>
            <a:ext cx="10996614" cy="1596177"/>
          </a:xfrm>
        </p:spPr>
        <p:txBody>
          <a:bodyPr>
            <a:normAutofit/>
          </a:bodyPr>
          <a:lstStyle/>
          <a:p>
            <a:r>
              <a:rPr lang="sl-SI" dirty="0" err="1" smtClean="0"/>
              <a:t>NALOGe</a:t>
            </a:r>
            <a:r>
              <a:rPr lang="sl-SI" dirty="0" smtClean="0"/>
              <a:t>  za utrjevanje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224661" y="2214694"/>
            <a:ext cx="3750992" cy="274018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sl-SI" dirty="0" smtClean="0"/>
              <a:t>za utrjevanje najprej </a:t>
            </a:r>
            <a:r>
              <a:rPr lang="sl-SI" b="1" dirty="0" smtClean="0"/>
              <a:t>reši</a:t>
            </a:r>
          </a:p>
          <a:p>
            <a:pPr marL="0" indent="0">
              <a:buNone/>
            </a:pPr>
            <a:r>
              <a:rPr lang="sl-SI" b="1" dirty="0" smtClean="0"/>
              <a:t>Naloge v </a:t>
            </a:r>
            <a:r>
              <a:rPr lang="sl-SI" b="1" dirty="0" err="1" smtClean="0"/>
              <a:t>dz</a:t>
            </a:r>
            <a:r>
              <a:rPr lang="sl-SI" b="1" dirty="0" smtClean="0"/>
              <a:t> str. 47 in 48, 2. naloga</a:t>
            </a:r>
            <a:endParaRPr lang="sl-SI" dirty="0" smtClean="0"/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14"/>
          </p:nvPr>
        </p:nvSpPr>
        <p:spPr>
          <a:xfrm>
            <a:off x="7086599" y="1990838"/>
            <a:ext cx="5105401" cy="27401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b="1" dirty="0"/>
          </a:p>
          <a:p>
            <a:pPr marL="0" indent="0">
              <a:buNone/>
            </a:pPr>
            <a:r>
              <a:rPr lang="sl-SI" b="1" dirty="0"/>
              <a:t>2</a:t>
            </a:r>
            <a:r>
              <a:rPr lang="sl-SI" dirty="0" smtClean="0"/>
              <a:t>. Koliko soli se raztopi v vodi? 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FF0000"/>
                </a:solidFill>
              </a:rPr>
              <a:t>Delo v živo preko zooma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2050" name="Picture 2" descr="Boys in science gown writing and experimenting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6"/>
          <a:stretch/>
        </p:blipFill>
        <p:spPr bwMode="auto">
          <a:xfrm flipH="1">
            <a:off x="4170865" y="3165999"/>
            <a:ext cx="2720521" cy="36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jen pravokotni oblaček 6"/>
          <p:cNvSpPr/>
          <p:nvPr/>
        </p:nvSpPr>
        <p:spPr>
          <a:xfrm>
            <a:off x="224661" y="1990838"/>
            <a:ext cx="3946204" cy="2964043"/>
          </a:xfrm>
          <a:prstGeom prst="wedgeRoundRectCallout">
            <a:avLst>
              <a:gd name="adj1" fmla="val 55398"/>
              <a:gd name="adj2" fmla="val -8189"/>
              <a:gd name="adj3" fmla="val 16667"/>
            </a:avLst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Zaobljen pravokotni oblaček 7"/>
          <p:cNvSpPr/>
          <p:nvPr/>
        </p:nvSpPr>
        <p:spPr>
          <a:xfrm>
            <a:off x="7086598" y="2214694"/>
            <a:ext cx="4823791" cy="2740187"/>
          </a:xfrm>
          <a:prstGeom prst="wedgeRoundRectCallout">
            <a:avLst>
              <a:gd name="adj1" fmla="val -54350"/>
              <a:gd name="adj2" fmla="val -837"/>
              <a:gd name="adj3" fmla="val 16667"/>
            </a:avLst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7861985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1394</TotalTime>
  <Words>243</Words>
  <Application>Microsoft Office PowerPoint</Application>
  <PresentationFormat>Širokozaslonsko</PresentationFormat>
  <Paragraphs>47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2" baseType="lpstr">
      <vt:lpstr>Arial</vt:lpstr>
      <vt:lpstr>Tw Cen MT</vt:lpstr>
      <vt:lpstr>Kapljica</vt:lpstr>
      <vt:lpstr>PRI RAZTAPLJANJU NASTANE ZMES</vt:lpstr>
      <vt:lpstr>PRI RAZTAPLJANJU NASTANE ZMES</vt:lpstr>
      <vt:lpstr>Zapis v zvezek: </vt:lpstr>
      <vt:lpstr>KAJ VPLIVA NA RAZTAPLJANJE?</vt:lpstr>
      <vt:lpstr>Kaj vpliva na raztapljanje?  </vt:lpstr>
      <vt:lpstr>ZAPIS V ZVEZEK: </vt:lpstr>
      <vt:lpstr>PowerPointova predstavitev</vt:lpstr>
      <vt:lpstr>PowerPointova predstavitev</vt:lpstr>
      <vt:lpstr>NALOGe  za utrjevanje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 RAZTAPLJANJU NASTANE ZMES</dc:title>
  <dc:creator>Barbara Jančič</dc:creator>
  <cp:lastModifiedBy>Vesna</cp:lastModifiedBy>
  <cp:revision>21</cp:revision>
  <dcterms:created xsi:type="dcterms:W3CDTF">2020-11-12T09:15:44Z</dcterms:created>
  <dcterms:modified xsi:type="dcterms:W3CDTF">2020-11-24T10:46:54Z</dcterms:modified>
</cp:coreProperties>
</file>