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4" r:id="rId5"/>
    <p:sldId id="258" r:id="rId6"/>
    <p:sldId id="265" r:id="rId7"/>
    <p:sldId id="259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46F-A79F-4E5D-8416-D97685943826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CAC-8DD0-42B5-B563-7825684D29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848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46F-A79F-4E5D-8416-D97685943826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CAC-8DD0-42B5-B563-7825684D29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935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46F-A79F-4E5D-8416-D97685943826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CAC-8DD0-42B5-B563-7825684D29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96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46F-A79F-4E5D-8416-D97685943826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CAC-8DD0-42B5-B563-7825684D29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779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46F-A79F-4E5D-8416-D97685943826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CAC-8DD0-42B5-B563-7825684D29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323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46F-A79F-4E5D-8416-D97685943826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CAC-8DD0-42B5-B563-7825684D29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722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46F-A79F-4E5D-8416-D97685943826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CAC-8DD0-42B5-B563-7825684D29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745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46F-A79F-4E5D-8416-D97685943826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CAC-8DD0-42B5-B563-7825684D29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43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46F-A79F-4E5D-8416-D97685943826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CAC-8DD0-42B5-B563-7825684D29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080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46F-A79F-4E5D-8416-D97685943826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CAC-8DD0-42B5-B563-7825684D29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674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46F-A79F-4E5D-8416-D97685943826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BCAC-8DD0-42B5-B563-7825684D29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025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F46F-A79F-4E5D-8416-D97685943826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BCAC-8DD0-42B5-B563-7825684D29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359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DRUŽINE SO RAZLIČNE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SPOZNAVANJE OKOLJA</a:t>
            </a:r>
          </a:p>
        </p:txBody>
      </p:sp>
    </p:spTree>
    <p:extLst>
      <p:ext uri="{BB962C8B-B14F-4D97-AF65-F5344CB8AC3E}">
        <p14:creationId xmlns:p14="http://schemas.microsoft.com/office/powerpoint/2010/main" val="266908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1BB5B9-B5A1-4D57-821F-095835B4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DRUŽINE SO RAZLIČNE: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8CFC18-9B21-40FA-8C63-E63B0EC75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 DVOSTARŠEVSKA (OBA STARŠA IN OTROCI),</a:t>
            </a:r>
          </a:p>
          <a:p>
            <a:r>
              <a:rPr lang="sl-SI" dirty="0"/>
              <a:t>ENOSTARŠEVSKA (EN STAR IN OTROCI),</a:t>
            </a:r>
          </a:p>
          <a:p>
            <a:r>
              <a:rPr lang="sl-SI" dirty="0"/>
              <a:t>RAZŠIRJENA DRUŽINA (STARI STARŠI, STARŠI IN OTROCI,</a:t>
            </a:r>
          </a:p>
          <a:p>
            <a:r>
              <a:rPr lang="sl-SI" dirty="0"/>
              <a:t>REJNIŠKA DRUŽINA (OTROCI ŽIVIJO V NADOMESTNI DRUŽINI)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057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DVOSTARŠEVSKA DRUŽINA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16559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8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AECF8C-F4F4-4DCB-9217-F1A5DA135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DVOSTARŠEVSKA DRUŽINA</a:t>
            </a:r>
          </a:p>
        </p:txBody>
      </p:sp>
      <p:pic>
        <p:nvPicPr>
          <p:cNvPr id="1026" name="Picture 2" descr="Spremembe sprejete: koliko denarja po novem družinam?">
            <a:extLst>
              <a:ext uri="{FF2B5EF4-FFF2-40B4-BE49-F238E27FC236}">
                <a16:creationId xmlns:a16="http://schemas.microsoft.com/office/drawing/2014/main" id="{AF33A859-E6B7-49B4-9A39-449579487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6" y="2094267"/>
            <a:ext cx="5893180" cy="393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vostarševska družina z dvema mladoletnima otrokoma bo prejela ... -  Bibaleze.si">
            <a:extLst>
              <a:ext uri="{FF2B5EF4-FFF2-40B4-BE49-F238E27FC236}">
                <a16:creationId xmlns:a16="http://schemas.microsoft.com/office/drawing/2014/main" id="{62633361-551C-40D9-BFF8-117D329B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15" y="1965162"/>
            <a:ext cx="4410585" cy="44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5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ENOSTARŠEVSKA DRUŽINA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06" y="1385110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7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3B9004-A2D2-41FF-B937-6F07C143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ENOSTARŠEVSKA DRUŽINA</a:t>
            </a:r>
          </a:p>
        </p:txBody>
      </p:sp>
      <p:pic>
        <p:nvPicPr>
          <p:cNvPr id="2050" name="Picture 2" descr="DRUŽINA">
            <a:extLst>
              <a:ext uri="{FF2B5EF4-FFF2-40B4-BE49-F238E27FC236}">
                <a16:creationId xmlns:a16="http://schemas.microsoft.com/office/drawing/2014/main" id="{0F8E30D5-8945-4F50-BC8B-77A1F0C9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85" y="1507133"/>
            <a:ext cx="4316065" cy="560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nična zgodba: &quot;Saj nihče ne more vedeti, da sem sama...&quot; - Časnik">
            <a:extLst>
              <a:ext uri="{FF2B5EF4-FFF2-40B4-BE49-F238E27FC236}">
                <a16:creationId xmlns:a16="http://schemas.microsoft.com/office/drawing/2014/main" id="{4A17A565-EEA5-4E1A-B577-7BCE11C6A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538" y="2412532"/>
            <a:ext cx="56197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9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RAZŠIRJENA DRUŽINA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748" y="1443770"/>
            <a:ext cx="7842504" cy="521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7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CDBBF4-ADC9-4AE9-97CC-5A1FD94C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/>
              <a:t>REJNIŠKA DRUŽINA </a:t>
            </a:r>
          </a:p>
        </p:txBody>
      </p:sp>
      <p:pic>
        <p:nvPicPr>
          <p:cNvPr id="1026" name="Picture 2" descr="HappyFamily - How To Select Best #HealthInsurance Plan In India |  Healthcare plan, Health insurance plans, Best health insurance">
            <a:extLst>
              <a:ext uri="{FF2B5EF4-FFF2-40B4-BE49-F238E27FC236}">
                <a16:creationId xmlns:a16="http://schemas.microsoft.com/office/drawing/2014/main" id="{7AFD3A5B-BDFA-43A5-AE89-1AF1D3324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347788"/>
            <a:ext cx="11077325" cy="47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7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55</Words>
  <Application>Microsoft Office PowerPoint</Application>
  <PresentationFormat>Širokozaslonsko</PresentationFormat>
  <Paragraphs>13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DRUŽINE SO RAZLIČNE</vt:lpstr>
      <vt:lpstr>DRUŽINE SO RAZLIČNE:</vt:lpstr>
      <vt:lpstr>DVOSTARŠEVSKA DRUŽINA</vt:lpstr>
      <vt:lpstr>DVOSTARŠEVSKA DRUŽINA</vt:lpstr>
      <vt:lpstr>ENOSTARŠEVSKA DRUŽINA</vt:lpstr>
      <vt:lpstr>ENOSTARŠEVSKA DRUŽINA</vt:lpstr>
      <vt:lpstr>RAZŠIRJENA DRUŽINA</vt:lpstr>
      <vt:lpstr>REJNIŠKA DRUŽINA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DRUŽINE SO RAZLIČNE</dc:title>
  <dc:creator>Uporabnik sistema Windows</dc:creator>
  <cp:lastModifiedBy>Uporabnik</cp:lastModifiedBy>
  <cp:revision>10</cp:revision>
  <dcterms:created xsi:type="dcterms:W3CDTF">2018-11-06T08:03:25Z</dcterms:created>
  <dcterms:modified xsi:type="dcterms:W3CDTF">2020-11-18T18:02:00Z</dcterms:modified>
</cp:coreProperties>
</file>