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88" r:id="rId6"/>
    <p:sldId id="290" r:id="rId7"/>
    <p:sldId id="291" r:id="rId8"/>
    <p:sldId id="293" r:id="rId9"/>
    <p:sldId id="292" r:id="rId10"/>
    <p:sldId id="294" r:id="rId11"/>
    <p:sldId id="295" r:id="rId12"/>
  </p:sldIdLst>
  <p:sldSz cx="12192000" cy="6858000"/>
  <p:notesSz cx="6858000" cy="9144000"/>
  <p:defaultTextStyle>
    <a:defPPr rtl="0"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6437" autoAdjust="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288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glav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2790D5B-D3F1-41D2-9C48-E7FF69378F01}" type="datetime1">
              <a:rPr lang="sl-SI" smtClean="0"/>
              <a:t>22. 11. 2020</a:t>
            </a:fld>
            <a:endParaRPr lang="sl-SI" dirty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glav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l-SI" noProof="0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0615662-D93A-4A59-B17A-F5FA1E09CA74}" type="datetime1">
              <a:rPr lang="sl-SI" noProof="0" smtClean="0"/>
              <a:t>22. 11. 2020</a:t>
            </a:fld>
            <a:endParaRPr lang="sl-SI" noProof="0" dirty="0"/>
          </a:p>
        </p:txBody>
      </p:sp>
      <p:sp>
        <p:nvSpPr>
          <p:cNvPr id="4" name="Označba mesta za sliko diapoz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l-SI" noProof="0" dirty="0"/>
          </a:p>
        </p:txBody>
      </p:sp>
      <p:sp>
        <p:nvSpPr>
          <p:cNvPr id="5" name="Označba mesta za opomb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l-SI" noProof="0" dirty="0"/>
              <a:t>Uredite sloge besedila matrice</a:t>
            </a:r>
          </a:p>
          <a:p>
            <a:pPr lvl="1" rtl="0"/>
            <a:r>
              <a:rPr lang="sl-SI" noProof="0" dirty="0"/>
              <a:t>Druga raven</a:t>
            </a:r>
          </a:p>
          <a:p>
            <a:pPr lvl="2" rtl="0"/>
            <a:r>
              <a:rPr lang="sl-SI" noProof="0" dirty="0"/>
              <a:t>Tretja raven</a:t>
            </a:r>
          </a:p>
          <a:p>
            <a:pPr lvl="3" rtl="0"/>
            <a:r>
              <a:rPr lang="sl-SI" noProof="0" dirty="0"/>
              <a:t>Četrta raven</a:t>
            </a:r>
          </a:p>
          <a:p>
            <a:pPr lvl="4" rtl="0"/>
            <a:r>
              <a:rPr lang="sl-SI" noProof="0" dirty="0"/>
              <a:t>Peta raven</a:t>
            </a:r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l-SI" noProof="0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FB667E1-E601-4AAF-B95C-B25720D70A60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sl-SI" smtClean="0"/>
              <a:t>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64686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sl-SI" smtClean="0"/>
              <a:t>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05321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Prostoročno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" name="Prostoročno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7" name="Prostoročno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8" name="Prostoročno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9" name="Prostoročno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0" name="Prostoročno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1" name="Prostoročno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" name="Prostoročno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" name="Prostoročno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4" name="Prostoročno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" name="Prostoročno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" name="Prostoročno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7" name="Prostoročno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8" name="Prostoročno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9" name="Prostoročno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0" name="Prostoročno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1" name="Prostoročno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2" name="Prostoročno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3" name="Prostoročno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4" name="Prostoročno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5" name="Prostoročno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6" name="Prostoročno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7" name="Prostoročno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8" name="Prostoročno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9" name="Prostoročno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0" name="Prostoročno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1" name="Prostoročno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2" name="Prostoročno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3" name="Prostoročno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4" name="Prostoročno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5" name="Prostoročno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6" name="Prostoročno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7" name="Prostoročno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8" name="Prostoročno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9" name="Prostoročno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grpSp>
        <p:nvGrpSpPr>
          <p:cNvPr id="40" name="Skupina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Prostoročno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2" name="Prostoročno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3" name="Prostoročno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4" name="Prostoročno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5" name="Prostoročno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6" name="Prostoročno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7" name="Prostoročno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8" name="Prostoročno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sp>
        <p:nvSpPr>
          <p:cNvPr id="49" name="Prostoročno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l-SI" noProof="0" dirty="0"/>
          </a:p>
        </p:txBody>
      </p:sp>
      <p:grpSp>
        <p:nvGrpSpPr>
          <p:cNvPr id="50" name="Skupina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Prostoročno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2" name="Prostoročno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3" name="Prostoročno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4" name="Prostoročno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5" name="Prostoročno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6" name="Prostoročno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7" name="Prostoročno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8" name="Prostoročno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sp>
        <p:nvSpPr>
          <p:cNvPr id="59" name="Prostoročno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l-SI" noProof="0" dirty="0"/>
          </a:p>
        </p:txBody>
      </p:sp>
      <p:sp>
        <p:nvSpPr>
          <p:cNvPr id="60" name="Prostoročno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l-SI" noProof="0" dirty="0"/>
          </a:p>
        </p:txBody>
      </p:sp>
      <p:grpSp>
        <p:nvGrpSpPr>
          <p:cNvPr id="61" name="Skupina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Prostoročno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3" name="Prostoročno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4" name="Prostoročno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5" name="Prostoročno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6" name="Prostoročno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7" name="Prostoročno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8" name="Prostoročno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9" name="Prostoročno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70" name="Prostoročno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71" name="Prostoročno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72" name="Prostoročno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73" name="Prostoročno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74" name="Prostoročno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75" name="Prostoročno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76" name="Prostoročno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77" name="Prostoročno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78" name="Prostoročno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79" name="Prostoročno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80" name="Prostoročno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grpSp>
        <p:nvGrpSpPr>
          <p:cNvPr id="81" name="Skupina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Prostoročno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83" name="Prostoročno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84" name="Prostoročno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85" name="Prostoročno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86" name="Prostoročno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grpSp>
        <p:nvGrpSpPr>
          <p:cNvPr id="87" name="Skupina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Prostoročno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89" name="Prostoročno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90" name="Prostoročno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91" name="Prostoročno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92" name="Prostoročno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93" name="Prostoročno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grpSp>
        <p:nvGrpSpPr>
          <p:cNvPr id="94" name="Skupina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Prostoročno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96" name="Prostoročno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97" name="Prostoročno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98" name="Prostoročno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grpSp>
        <p:nvGrpSpPr>
          <p:cNvPr id="99" name="Skupina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Prostoročno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01" name="Prostoročno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02" name="Prostoročno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03" name="Prostoročno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04" name="Prostoročno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05" name="Prostoročno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grpSp>
        <p:nvGrpSpPr>
          <p:cNvPr id="106" name="Skupina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Prostoročno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08" name="Prostoročno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09" name="Prostoročno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10" name="Prostoročno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11" name="Prostoročno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12" name="Prostoročno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13" name="Prostoročno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14" name="Prostoročno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sp>
        <p:nvSpPr>
          <p:cNvPr id="115" name="Prostoročno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l-SI" noProof="0" dirty="0"/>
          </a:p>
        </p:txBody>
      </p:sp>
      <p:sp>
        <p:nvSpPr>
          <p:cNvPr id="116" name="Prostoročno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noProof="0" dirty="0"/>
          </a:p>
        </p:txBody>
      </p:sp>
      <p:grpSp>
        <p:nvGrpSpPr>
          <p:cNvPr id="117" name="Skupina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Prostoročno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19" name="Prostoročno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0" name="Prostoročno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1" name="Prostoročno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2" name="Prostoročno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3" name="Prostoročno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4" name="Prostoročno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5" name="Prostoročno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6" name="Prostoročno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7" name="Prostoročno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8" name="Prostoročno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9" name="Prostoročno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0" name="Prostoročno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1" name="Prostoročno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2" name="Prostoročno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3" name="Prostoročno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4" name="Prostoročno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5" name="Prostoročno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6" name="Prostoročno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7" name="Prostoročno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8" name="Prostoročno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9" name="Prostoročno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40" name="Prostoročno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41" name="Prostoročno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42" name="Prostoročno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43" name="Prostoročno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44" name="Prostoročno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45" name="Prostoročno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grpSp>
        <p:nvGrpSpPr>
          <p:cNvPr id="146" name="Skupina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Prostoročno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48" name="Prostoročno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49" name="Prostoročno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0" name="Prostoročno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1" name="Prostoročno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2" name="Prostoročno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3" name="Prostoročno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4" name="Prostoročno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5" name="Prostoročno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6" name="Prostoročno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7" name="Prostoročno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8" name="Prostoročno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9" name="Prostoročno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0" name="Prostoročno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1" name="Prostoročno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2" name="Prostoročno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3" name="Prostoročno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4" name="Prostoročno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5" name="Prostoročno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6" name="Prostoročno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7" name="Prostoročno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8" name="Prostoročno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9" name="Prostoročno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70" name="Prostoročno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grpSp>
        <p:nvGrpSpPr>
          <p:cNvPr id="171" name="Skupina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Prostoročno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73" name="Prostoročno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74" name="Prostoročno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75" name="Prostoročno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76" name="Prostoročno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77" name="Prostoročno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78" name="Prostoročno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79" name="Prostoročno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sl-SI" noProof="0"/>
              <a:t>Kliknite, če želite urediti slog podnaslova matrice</a:t>
            </a:r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1EB1E87-95EC-42E7-9665-DB181E70A8D5}" type="datetime1">
              <a:rPr lang="sl-SI" noProof="0" smtClean="0"/>
              <a:t>22. 11. 2020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en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en naslov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35F22C-3817-4B88-9886-6364CEDC409C}" type="datetime1">
              <a:rPr lang="sl-SI" noProof="0" smtClean="0"/>
              <a:t>22. 11. 2020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1E65B0D-193D-42CA-9E0B-669D863595F2}" type="datetime1">
              <a:rPr lang="sl-SI" noProof="0" smtClean="0"/>
              <a:t>22. 11. 2020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3699B5A-8CF2-4665-897E-6D26BA902ABF}" type="datetime1">
              <a:rPr lang="sl-SI" noProof="0" smtClean="0"/>
              <a:t>22. 11. 2020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BF61FB5-B4BA-4F8D-B9EE-39CCE097FFB6}" type="datetime1">
              <a:rPr lang="sl-SI" noProof="0" smtClean="0"/>
              <a:t>22. 11. 2020</a:t>
            </a:fld>
            <a:endParaRPr lang="sl-SI" noProof="0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slov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</p:txBody>
      </p:sp>
      <p:sp>
        <p:nvSpPr>
          <p:cNvPr id="6" name="Označba mesta za vsebino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8" name="Označba mesta za nogo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7" name="Označba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451AEF-0551-4295-BB02-B4B2C3B3783B}" type="datetime1">
              <a:rPr lang="sl-SI" noProof="0" smtClean="0"/>
              <a:t>22. 11. 2020</a:t>
            </a:fld>
            <a:endParaRPr lang="sl-SI" noProof="0" dirty="0"/>
          </a:p>
        </p:txBody>
      </p:sp>
      <p:sp>
        <p:nvSpPr>
          <p:cNvPr id="9" name="Označba mesta za številko diapoz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ročno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l-SI" noProof="0" dirty="0"/>
          </a:p>
        </p:txBody>
      </p:sp>
      <p:sp>
        <p:nvSpPr>
          <p:cNvPr id="7" name="Prostoročno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l-SI" noProof="0" dirty="0"/>
          </a:p>
        </p:txBody>
      </p:sp>
      <p:sp>
        <p:nvSpPr>
          <p:cNvPr id="8" name="Prostoročno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l-SI" noProof="0" dirty="0"/>
          </a:p>
        </p:txBody>
      </p:sp>
      <p:grpSp>
        <p:nvGrpSpPr>
          <p:cNvPr id="9" name="Skupina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Prostoročno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1" name="Prostoročno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" name="Prostoročno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" name="Prostoročno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4" name="Prostoročn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" name="Prostoročno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" name="Prostoročno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7" name="Prostoročno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8" name="Prostoročno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9" name="Prostoročno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0" name="Prostoročno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1" name="Prostoročn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2" name="Prostoročn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3" name="Prostoročn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4" name="Prostoročn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5" name="Prostoročn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6" name="Prostoročn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7" name="Prostoročn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8" name="Prostoročn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9" name="Prostoročn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0" name="Prostoročn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1" name="Prostoročn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2" name="Prostoročno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3" name="Prostoročno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4" name="Prostoročn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5" name="Prostoročn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6" name="Prostoročn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7" name="Prostoročn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8" name="Prostoročn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9" name="Prostoročn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0" name="Prostoročn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1" name="Prostoročn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2" name="Prostoročn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3" name="Prostoročn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4" name="Prostoročn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5" name="Prostoročn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6" name="Prostoročn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7" name="Prostoročn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8" name="Prostoročn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9" name="Prostoročn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0" name="Prostoročn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1" name="Prostoročn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2" name="Prostoročn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3" name="Prostoročn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4" name="Prostoročn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5" name="Prostoročn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6" name="Prostoročn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7" name="Prostoročn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8" name="Prostoročn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9" name="Prostoročn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0" name="Prostoročn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1" name="Prostoročn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2" name="Prostoročn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3" name="Prostoročn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4" name="Prostoročn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5" name="Prostoročn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6" name="Prostoročn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7" name="Prostoročn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8" name="Prostoročn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9" name="Prostoročn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70" name="Prostoročn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71" name="Prostoročn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72" name="Prostoročn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73" name="Prostoročn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74" name="Prostoročn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75" name="Prostoročn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76" name="Prostoročn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77" name="Prostoročn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78" name="Prostoročn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79" name="Prostoročn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80" name="Prostoročn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81" name="Prostoročn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82" name="Prostoročn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83" name="Prostoročn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84" name="Prostoročn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85" name="Prostoročn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86" name="Prostoročn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87" name="Prostoročn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88" name="Prostoročn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89" name="Prostoročn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90" name="Prostoročn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91" name="Prostoročn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92" name="Prostoročn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grpSp>
        <p:nvGrpSpPr>
          <p:cNvPr id="93" name="Skupina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Prostoročno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95" name="Prostoročno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96" name="Prostoročno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97" name="Prostoročno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98" name="Prostoročn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99" name="Prostoročno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00" name="Prostoročno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01" name="Prostoročno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02" name="Prostoročno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03" name="Prostoročno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04" name="Prostoročno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05" name="Prostoročn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06" name="Prostoročn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07" name="Prostoročn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08" name="Prostoročn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09" name="Prostoročn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10" name="Prostoročn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11" name="Prostoročn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12" name="Prostoročn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13" name="Prostoročn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14" name="Prostoročn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15" name="Prostoročn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16" name="Prostoročno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17" name="Prostoročno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18" name="Prostoročn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19" name="Prostoročn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0" name="Prostoročn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1" name="Prostoročn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2" name="Prostoročn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3" name="Prostoročn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4" name="Prostoročn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5" name="Prostoročn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6" name="Prostoročn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7" name="Prostoročn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8" name="Prostoročn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9" name="Prostoročn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0" name="Prostoročn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1" name="Prostoročn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2" name="Prostoročn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3" name="Prostoročn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4" name="Prostoročn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5" name="Prostoročn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6" name="Prostoročn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7" name="Prostoročn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8" name="Prostoročn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9" name="Prostoročn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40" name="Prostoročn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41" name="Prostoročn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42" name="Prostoročn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43" name="Prostoročn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44" name="Prostoročn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45" name="Prostoročn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46" name="Prostoročn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47" name="Prostoročn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48" name="Prostoročn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49" name="Prostoročn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0" name="Prostoročn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1" name="Prostoročn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2" name="Prostoročn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3" name="Prostoročn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4" name="Prostoročn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5" name="Prostoročn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6" name="Prostoročn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7" name="Prostoročn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8" name="Prostoročn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9" name="Prostoročn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0" name="Prostoročn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1" name="Prostoročn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2" name="Prostoročn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3" name="Prostoročn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4" name="Prostoročn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5" name="Prostoročn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6" name="Prostoročn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7" name="Prostoročn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8" name="Prostoročn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9" name="Prostoročn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70" name="Prostoročn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71" name="Prostoročn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72" name="Prostoročn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73" name="Prostoročn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74" name="Prostoročn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75" name="Prostoročn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76" name="Prostoročn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grpSp>
        <p:nvGrpSpPr>
          <p:cNvPr id="177" name="Skupina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Prostoročno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79" name="Prostoročno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80" name="Prostoročno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81" name="Prostoročno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82" name="Prostoročn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83" name="Prostoročno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84" name="Prostoročno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85" name="Prostoročno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86" name="Prostoročno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87" name="Prostoročno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88" name="Prostoročno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89" name="Prostoročn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90" name="Prostoročn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91" name="Prostoročn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92" name="Prostoročn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93" name="Prostoročn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94" name="Prostoročn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95" name="Prostoročn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96" name="Prostoročn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97" name="Prostoročn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98" name="Prostoročn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99" name="Prostoročn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00" name="Prostoročno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01" name="Prostoročn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02" name="Prostoročn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03" name="Prostoročn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04" name="Prostoročn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05" name="Prostoročn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06" name="Prostoročn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07" name="Prostoročn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08" name="Prostoročn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09" name="Prostoročn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10" name="Prostoročn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11" name="Prostoročn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12" name="Prostoročn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13" name="Prostoročn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14" name="Prostoročn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15" name="Prostoročn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16" name="Prostoročn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17" name="Prostoročn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18" name="Prostoročn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19" name="Prostoročn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20" name="Prostoročn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21" name="Prostoročn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22" name="Prostoročn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23" name="Prostoročn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24" name="Prostoročn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25" name="Prostoročn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26" name="Prostoročn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27" name="Prostoročn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28" name="Prostoročn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29" name="Prostoročn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30" name="Prostoročn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31" name="Prostoročn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32" name="Prostoročn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33" name="Prostoročn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34" name="Prostoročn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35" name="Prostoročn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36" name="Prostoročn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37" name="Prostoročn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38" name="Prostoročn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39" name="Prostoročn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40" name="Prostoročn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41" name="Prostoročn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42" name="Prostoročn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43" name="Prostoročn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44" name="Prostoročn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45" name="Prostoročn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46" name="Prostoročn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47" name="Prostoročn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48" name="Prostoročn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49" name="Prostoročn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50" name="Prostoročn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51" name="Prostoročn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52" name="Prostoročn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53" name="Prostoročn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54" name="Prostoročn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55" name="Prostoročn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56" name="Prostoročn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57" name="Prostoročn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58" name="Prostoročn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59" name="Prostoročn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grpSp>
        <p:nvGrpSpPr>
          <p:cNvPr id="260" name="Skupina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Prostoročno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62" name="Prostoročno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63" name="Prostoročno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64" name="Prostoročno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65" name="Prostoročno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66" name="Prostoročno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67" name="Prostoročno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68" name="Prostoročno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69" name="Prostoročno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70" name="Prostoročno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71" name="Prostoročno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72" name="Prostoročno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73" name="Prostoročno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solidFill>
                  <a:schemeClr val="accent6"/>
                </a:solidFill>
              </a:endParaRPr>
            </a:p>
          </p:txBody>
        </p:sp>
        <p:sp>
          <p:nvSpPr>
            <p:cNvPr id="274" name="Prostoročno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75" name="Prostoročno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76" name="Prostoročno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77" name="Prostoročno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solidFill>
                  <a:schemeClr val="accent6"/>
                </a:solidFill>
              </a:endParaRPr>
            </a:p>
          </p:txBody>
        </p:sp>
        <p:sp>
          <p:nvSpPr>
            <p:cNvPr id="278" name="Prostoročno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79" name="Prostoročno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80" name="Prostoročno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81" name="Prostoročno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82" name="Prostoročno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83" name="Prostoročno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84" name="Prostoročno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Prostoročno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Prostoročno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87" name="Prostoročno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88" name="Prostoročno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grpSp>
        <p:nvGrpSpPr>
          <p:cNvPr id="289" name="Skupina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Prostoročno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91" name="Elipsa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92" name="Prostoročno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93" name="Prostoročno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94" name="Prostoročno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95" name="Prostoročno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96" name="Prostoročno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97" name="Prostoročno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98" name="Prostoročno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99" name="Prostoročno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00" name="Prostoročno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01" name="Prostoročno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02" name="Prostoročno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03" name="Prostoročno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04" name="Prostoročno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05" name="Prostoročno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06" name="Prostoročno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07" name="Prostoročno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08" name="Prostoročno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09" name="Prostoročno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sp>
        <p:nvSpPr>
          <p:cNvPr id="310" name="Prostoročno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l-SI" noProof="0" dirty="0"/>
          </a:p>
        </p:txBody>
      </p:sp>
      <p:grpSp>
        <p:nvGrpSpPr>
          <p:cNvPr id="311" name="Skupina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Prostoročno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13" name="Prostoročno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14" name="Prostoročno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15" name="Prostoročno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16" name="Prostoročno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17" name="Prostoročno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18" name="Prostoročno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19" name="Prostoročno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20" name="Prostoročno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21" name="Prostoročno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22" name="Prostoročno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23" name="Prostoročno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24" name="Prostoročno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25" name="Prostoročno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26" name="Prostoročno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27" name="Prostoročno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28" name="Prostoročno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29" name="Prostoročno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30" name="Prostoročno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31" name="Prostoročno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32" name="Prostoročno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33" name="Prostoročno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34" name="Prostoročno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35" name="Prostoročno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36" name="Prostoročno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37" name="Prostoročno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38" name="Prostoročno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39" name="Prostoročno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40" name="Prostoročno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41" name="Prostoročno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42" name="Prostoročno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43" name="Prostoročno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44" name="Prostoročno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45" name="Prostoročno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46" name="Prostoročno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47" name="Prostoročno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grpSp>
        <p:nvGrpSpPr>
          <p:cNvPr id="348" name="Skupina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Skupina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Prostoročno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76" name="Prostoročno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77" name="Prostoročno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78" name="Prostoročno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79" name="Prostoročno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80" name="Prostoročno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81" name="Prostoročno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82" name="Prostoročno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83" name="Prostoročno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84" name="Prostoročno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85" name="Prostoročno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86" name="Prostoročno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87" name="Prostoročno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88" name="Prostoročno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89" name="Prostoročno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90" name="Prostoročno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91" name="Prostoročno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92" name="Prostoročno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93" name="Prostoročno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94" name="Prostoročno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95" name="Prostoročno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96" name="Prostoročno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97" name="Prostoročno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98" name="Prostoročno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99" name="Prostoročno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400" name="Prostoročno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401" name="Prostoročno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402" name="Prostoročno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403" name="Prostoročno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404" name="Prostoročno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405" name="Prostoročno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406" name="Prostoročno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407" name="Prostoročno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408" name="Prostoročno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409" name="Prostoročno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410" name="Prostoročno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411" name="Prostoročno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412" name="Prostoročno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413" name="Prostoročno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414" name="Prostoročno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415" name="Prostoročno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416" name="Prostoročno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417" name="Prostoročno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418" name="Prostoročno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419" name="Prostoročno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420" name="Prostoročno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421" name="Prostoročno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</p:grpSp>
        <p:grpSp>
          <p:nvGrpSpPr>
            <p:cNvPr id="350" name="Skupina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Prostoročno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67" name="Prostoročno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68" name="Prostoročno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69" name="Prostoročno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70" name="Prostoročno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71" name="Prostoročno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72" name="Prostoročno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73" name="Prostoročno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74" name="Prostoročno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</p:grpSp>
        <p:grpSp>
          <p:nvGrpSpPr>
            <p:cNvPr id="351" name="Skupina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Prostoročno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60" name="Prostoročno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61" name="Prostoročno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62" name="Prostoročno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63" name="Prostoročno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64" name="Prostoročno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65" name="Prostoročno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</p:grpSp>
        <p:grpSp>
          <p:nvGrpSpPr>
            <p:cNvPr id="352" name="Skupina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Prostoročno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54" name="Prostoročno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55" name="Prostoročno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56" name="Prostoročno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57" name="Prostoročno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  <p:sp>
            <p:nvSpPr>
              <p:cNvPr id="358" name="Prostoročno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sl-SI" noProof="0" dirty="0"/>
              </a:p>
            </p:txBody>
          </p:sp>
        </p:grpSp>
      </p:grpSp>
      <p:grpSp>
        <p:nvGrpSpPr>
          <p:cNvPr id="422" name="Skupina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Prostoročn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24" name="Prostoročn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25" name="Prostoročn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26" name="Prostoročn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27" name="Prostoročn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28" name="Prostoročn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29" name="Prostoročn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30" name="Prostoročn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grpSp>
        <p:nvGrpSpPr>
          <p:cNvPr id="431" name="Skupina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Prostoročn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33" name="Prostoročn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34" name="Prostoročn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35" name="Prostoročn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36" name="Prostoročn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37" name="Prostoročn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38" name="Prostoročn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39" name="Prostoročn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grpSp>
        <p:nvGrpSpPr>
          <p:cNvPr id="440" name="Skupina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Prostoročno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42" name="Prostoročno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43" name="Prostoročno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44" name="Prostoročno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45" name="Prostoročno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46" name="Prostoročno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47" name="Prostoročno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48" name="Prostoročno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3" name="Označba mesta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75848B9-E763-4F44-BF4E-29D2194F9F3A}" type="datetime1">
              <a:rPr lang="sl-SI" noProof="0" smtClean="0"/>
              <a:t>22. 11. 2020</a:t>
            </a:fld>
            <a:endParaRPr lang="sl-SI" noProof="0" dirty="0"/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2" name="Označba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EFEAC1-2B1F-4272-97B5-BABB0B55DB21}" type="datetime1">
              <a:rPr lang="sl-SI" noProof="0" smtClean="0"/>
              <a:t>22. 11. 2020</a:t>
            </a:fld>
            <a:endParaRPr lang="sl-SI" noProof="0" dirty="0"/>
          </a:p>
        </p:txBody>
      </p:sp>
      <p:sp>
        <p:nvSpPr>
          <p:cNvPr id="4" name="Označba mesta za številko diapoz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6E0DA00-1E73-474C-A89E-ACE607AC6AB0}" type="datetime1">
              <a:rPr lang="sl-SI" noProof="0" smtClean="0"/>
              <a:t>22. 11. 2020</a:t>
            </a:fld>
            <a:endParaRPr lang="sl-SI" noProof="0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sliko 2" descr="Prazna označba mesta za dodajanje slike. Kliknite označbo mesta in izberite sliko, ki jo želite dodati.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l-SI" noProof="0"/>
              <a:t>Kliknite ikono, če želite dodati sliko</a:t>
            </a:r>
            <a:endParaRPr lang="sl-SI" noProof="0" dirty="0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CF7934-1BE7-455B-9BD9-B3DABA519FB5}" type="datetime1">
              <a:rPr lang="sl-SI" noProof="0" smtClean="0"/>
              <a:t>22. 11. 2020</a:t>
            </a:fld>
            <a:endParaRPr lang="sl-SI" noProof="0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ročno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l-SI" noProof="0" dirty="0"/>
          </a:p>
        </p:txBody>
      </p:sp>
      <p:sp>
        <p:nvSpPr>
          <p:cNvPr id="8" name="Prostoročno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l-SI" noProof="0" dirty="0"/>
          </a:p>
        </p:txBody>
      </p:sp>
      <p:sp>
        <p:nvSpPr>
          <p:cNvPr id="9" name="Prostoročno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l-SI" noProof="0" dirty="0"/>
          </a:p>
        </p:txBody>
      </p:sp>
      <p:grpSp>
        <p:nvGrpSpPr>
          <p:cNvPr id="10" name="Skupina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Prostoročno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2" name="Prostoročno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3" name="Prostoročno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4" name="Prostoročno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5" name="Prostoročno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6" name="Prostoročno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7" name="Prostoročno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18" name="Prostoročno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grpSp>
        <p:nvGrpSpPr>
          <p:cNvPr id="19" name="Skupina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Prostoročno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1" name="Prostoročno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2" name="Prostoročno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3" name="Prostoročno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4" name="Prostoročno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5" name="Prostoročno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grpSp>
        <p:nvGrpSpPr>
          <p:cNvPr id="26" name="Skupina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Prostoročno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8" name="Prostoročno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29" name="Prostoročno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0" name="Prostoročno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1" name="Prostoročno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2" name="Prostoročno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3" name="Prostoročno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grpSp>
        <p:nvGrpSpPr>
          <p:cNvPr id="34" name="Skupina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Prostoročno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6" name="Prostoročno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7" name="Prostoročno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8" name="Prostoročno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39" name="Prostoročno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0" name="Prostoročno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1" name="Prostoročno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2" name="Prostoročno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grpSp>
        <p:nvGrpSpPr>
          <p:cNvPr id="43" name="Skupina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Prostoročno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5" name="Prostoročno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6" name="Prostoročno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7" name="Prostoročno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8" name="Prostoročno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49" name="Prostoročno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0" name="Prostoročno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1" name="Prostoročno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grpSp>
        <p:nvGrpSpPr>
          <p:cNvPr id="52" name="Skupina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Prostoročn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4" name="Prostoročn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5" name="Prostoročn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6" name="Prostoročn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7" name="Prostoročn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8" name="Prostoročn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59" name="Prostoročn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0" name="Prostoročn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grpSp>
        <p:nvGrpSpPr>
          <p:cNvPr id="61" name="Skupina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Prostoročno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3" name="Prostoročno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4" name="Prostoročno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5" name="Prostoročno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6" name="Prostoročno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7" name="Prostoročno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8" name="Prostoročno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  <p:sp>
          <p:nvSpPr>
            <p:cNvPr id="69" name="Prostoročno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sl-SI" noProof="0" dirty="0"/>
            </a:p>
          </p:txBody>
        </p:sp>
      </p:grpSp>
      <p:sp>
        <p:nvSpPr>
          <p:cNvPr id="2" name="Označba mesta za naslov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sl-SI" noProof="0" dirty="0"/>
              <a:t>Kliknite, če želite urediti slog naslova matrice</a:t>
            </a:r>
          </a:p>
        </p:txBody>
      </p:sp>
      <p:sp>
        <p:nvSpPr>
          <p:cNvPr id="3" name="Označba mesta za besedilo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l-SI" noProof="0" dirty="0"/>
              <a:t>Uredite sloge besedila matrice</a:t>
            </a:r>
          </a:p>
          <a:p>
            <a:pPr lvl="1" rtl="0"/>
            <a:r>
              <a:rPr lang="sl-SI" noProof="0" dirty="0"/>
              <a:t>Druga raven</a:t>
            </a:r>
          </a:p>
          <a:p>
            <a:pPr lvl="2" rtl="0"/>
            <a:r>
              <a:rPr lang="sl-SI" noProof="0" dirty="0"/>
              <a:t>Tretja raven</a:t>
            </a:r>
          </a:p>
          <a:p>
            <a:pPr lvl="3" rtl="0"/>
            <a:r>
              <a:rPr lang="sl-SI" noProof="0" dirty="0"/>
              <a:t>Četrta raven</a:t>
            </a:r>
          </a:p>
          <a:p>
            <a:pPr lvl="4" rtl="0"/>
            <a:r>
              <a:rPr lang="sl-SI" noProof="0" dirty="0"/>
              <a:t>Peta raven</a:t>
            </a:r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106319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37E2C098-BA33-45F9-B6A5-5B852141FA77}" type="datetime1">
              <a:rPr lang="sl-SI" noProof="0" smtClean="0"/>
              <a:t>22. 11. 2020</a:t>
            </a:fld>
            <a:endParaRPr lang="sl-SI" noProof="0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CA8D9AD5-F248-4919-864A-CFD76CC027D6}" type="slidenum">
              <a:rPr lang="sl-SI" noProof="0" smtClean="0"/>
              <a:pPr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" Type="http://schemas.openxmlformats.org/officeDocument/2006/relationships/image" Target="../media/image14.png"/><Relationship Id="rId16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39.png"/><Relationship Id="rId3" Type="http://schemas.openxmlformats.org/officeDocument/2006/relationships/image" Target="../media/image32.png"/><Relationship Id="rId7" Type="http://schemas.openxmlformats.org/officeDocument/2006/relationships/image" Target="../media/image34.png"/><Relationship Id="rId12" Type="http://schemas.openxmlformats.org/officeDocument/2006/relationships/image" Target="../media/image38.png"/><Relationship Id="rId2" Type="http://schemas.openxmlformats.org/officeDocument/2006/relationships/image" Target="../media/image31.png"/><Relationship Id="rId16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37.png"/><Relationship Id="rId5" Type="http://schemas.openxmlformats.org/officeDocument/2006/relationships/image" Target="../media/image21.png"/><Relationship Id="rId15" Type="http://schemas.openxmlformats.org/officeDocument/2006/relationships/image" Target="../media/image41.png"/><Relationship Id="rId10" Type="http://schemas.openxmlformats.org/officeDocument/2006/relationships/image" Target="../media/image30.png"/><Relationship Id="rId4" Type="http://schemas.openxmlformats.org/officeDocument/2006/relationships/image" Target="../media/image33.png"/><Relationship Id="rId9" Type="http://schemas.openxmlformats.org/officeDocument/2006/relationships/image" Target="../media/image36.png"/><Relationship Id="rId14" Type="http://schemas.openxmlformats.org/officeDocument/2006/relationships/image" Target="../media/image4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43966" y="1304707"/>
            <a:ext cx="9360418" cy="2263258"/>
          </a:xfrm>
        </p:spPr>
        <p:txBody>
          <a:bodyPr rtlCol="0"/>
          <a:lstStyle/>
          <a:p>
            <a:pPr rtl="0"/>
            <a:r>
              <a:rPr lang="sl-SI" dirty="0"/>
              <a:t>PISNO ODŠTEVANJE DO 10 000</a:t>
            </a: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slov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dirty="0"/>
              <a:t>PONOVIMO – dogovorjen način </a:t>
            </a:r>
          </a:p>
        </p:txBody>
      </p:sp>
      <p:sp>
        <p:nvSpPr>
          <p:cNvPr id="14" name="Označba mesta za vsebino 13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45720" indent="0" rtl="0">
              <a:buNone/>
            </a:pPr>
            <a:endParaRPr lang="sl-SI" dirty="0"/>
          </a:p>
          <a:p>
            <a:pPr marL="45720" indent="0" rtl="0">
              <a:buNone/>
            </a:pPr>
            <a:endParaRPr lang="sl-SI" dirty="0"/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8BEF1C49-5A3E-475D-B8DF-267A8EF59C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6677" y="1771131"/>
            <a:ext cx="4408559" cy="847861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A7BC161E-FDB1-4C74-85B5-6CBDFE78C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5029" y="2604412"/>
            <a:ext cx="4402514" cy="946753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AE5A7C98-4EE6-4F62-A3D3-853CEAE868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64330" y="3461273"/>
            <a:ext cx="5533063" cy="964207"/>
          </a:xfrm>
          <a:prstGeom prst="rect">
            <a:avLst/>
          </a:prstGeom>
        </p:spPr>
      </p:pic>
      <p:cxnSp>
        <p:nvCxnSpPr>
          <p:cNvPr id="10" name="Raven povezovalnik 9">
            <a:extLst>
              <a:ext uri="{FF2B5EF4-FFF2-40B4-BE49-F238E27FC236}">
                <a16:creationId xmlns:a16="http://schemas.microsoft.com/office/drawing/2014/main" id="{A4EA8811-ECA7-4B6F-99C7-FA5834C934B2}"/>
              </a:ext>
            </a:extLst>
          </p:cNvPr>
          <p:cNvCxnSpPr>
            <a:cxnSpLocks/>
          </p:cNvCxnSpPr>
          <p:nvPr/>
        </p:nvCxnSpPr>
        <p:spPr>
          <a:xfrm>
            <a:off x="-115587" y="4425480"/>
            <a:ext cx="60612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Slika 14">
            <a:extLst>
              <a:ext uri="{FF2B5EF4-FFF2-40B4-BE49-F238E27FC236}">
                <a16:creationId xmlns:a16="http://schemas.microsoft.com/office/drawing/2014/main" id="{97BB6A7B-E5CF-44A9-B350-BF3BF415064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49313" y="4007976"/>
            <a:ext cx="209550" cy="400050"/>
          </a:xfrm>
          <a:prstGeom prst="rect">
            <a:avLst/>
          </a:prstGeom>
        </p:spPr>
      </p:pic>
      <p:pic>
        <p:nvPicPr>
          <p:cNvPr id="17" name="Slika 16">
            <a:extLst>
              <a:ext uri="{FF2B5EF4-FFF2-40B4-BE49-F238E27FC236}">
                <a16:creationId xmlns:a16="http://schemas.microsoft.com/office/drawing/2014/main" id="{D7C438A2-DB36-4D6B-94BA-06E522693D7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41691" y="2566919"/>
            <a:ext cx="349937" cy="309560"/>
          </a:xfrm>
          <a:prstGeom prst="rect">
            <a:avLst/>
          </a:prstGeom>
        </p:spPr>
      </p:pic>
      <p:pic>
        <p:nvPicPr>
          <p:cNvPr id="19" name="Slika 18">
            <a:extLst>
              <a:ext uri="{FF2B5EF4-FFF2-40B4-BE49-F238E27FC236}">
                <a16:creationId xmlns:a16="http://schemas.microsoft.com/office/drawing/2014/main" id="{7580756B-52EC-4F31-A623-FCC75773669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10447" y="4485570"/>
            <a:ext cx="858286" cy="1092364"/>
          </a:xfrm>
          <a:prstGeom prst="rect">
            <a:avLst/>
          </a:prstGeom>
        </p:spPr>
      </p:pic>
      <p:pic>
        <p:nvPicPr>
          <p:cNvPr id="21" name="Slika 20">
            <a:extLst>
              <a:ext uri="{FF2B5EF4-FFF2-40B4-BE49-F238E27FC236}">
                <a16:creationId xmlns:a16="http://schemas.microsoft.com/office/drawing/2014/main" id="{EE8D9FE0-BF93-49C2-AB80-2D2F5D95B8D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40404" y="4481243"/>
            <a:ext cx="662618" cy="1008987"/>
          </a:xfrm>
          <a:prstGeom prst="rect">
            <a:avLst/>
          </a:prstGeom>
        </p:spPr>
      </p:pic>
      <p:pic>
        <p:nvPicPr>
          <p:cNvPr id="23" name="Slika 22">
            <a:extLst>
              <a:ext uri="{FF2B5EF4-FFF2-40B4-BE49-F238E27FC236}">
                <a16:creationId xmlns:a16="http://schemas.microsoft.com/office/drawing/2014/main" id="{05E085E5-A389-4739-BCD7-205B0E61B5A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96245" y="4456937"/>
            <a:ext cx="662618" cy="953523"/>
          </a:xfrm>
          <a:prstGeom prst="rect">
            <a:avLst/>
          </a:prstGeom>
        </p:spPr>
      </p:pic>
      <p:cxnSp>
        <p:nvCxnSpPr>
          <p:cNvPr id="25" name="Raven povezovalnik 24">
            <a:extLst>
              <a:ext uri="{FF2B5EF4-FFF2-40B4-BE49-F238E27FC236}">
                <a16:creationId xmlns:a16="http://schemas.microsoft.com/office/drawing/2014/main" id="{51049A78-E65D-4E6A-8A12-D200A865C9A5}"/>
              </a:ext>
            </a:extLst>
          </p:cNvPr>
          <p:cNvCxnSpPr/>
          <p:nvPr/>
        </p:nvCxnSpPr>
        <p:spPr>
          <a:xfrm>
            <a:off x="410456" y="5438911"/>
            <a:ext cx="5459896" cy="323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ven povezovalnik 25">
            <a:extLst>
              <a:ext uri="{FF2B5EF4-FFF2-40B4-BE49-F238E27FC236}">
                <a16:creationId xmlns:a16="http://schemas.microsoft.com/office/drawing/2014/main" id="{13C1D146-37A2-4121-945A-73271ECA5B1C}"/>
              </a:ext>
            </a:extLst>
          </p:cNvPr>
          <p:cNvCxnSpPr/>
          <p:nvPr/>
        </p:nvCxnSpPr>
        <p:spPr>
          <a:xfrm>
            <a:off x="410456" y="5545992"/>
            <a:ext cx="5459896" cy="323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Puščica: gor 29">
            <a:extLst>
              <a:ext uri="{FF2B5EF4-FFF2-40B4-BE49-F238E27FC236}">
                <a16:creationId xmlns:a16="http://schemas.microsoft.com/office/drawing/2014/main" id="{E566590A-57A2-4968-9C74-F3C589985A02}"/>
              </a:ext>
            </a:extLst>
          </p:cNvPr>
          <p:cNvSpPr/>
          <p:nvPr/>
        </p:nvSpPr>
        <p:spPr>
          <a:xfrm>
            <a:off x="7739270" y="470482"/>
            <a:ext cx="516835" cy="74871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1" name="Pravokotnik 30">
            <a:extLst>
              <a:ext uri="{FF2B5EF4-FFF2-40B4-BE49-F238E27FC236}">
                <a16:creationId xmlns:a16="http://schemas.microsoft.com/office/drawing/2014/main" id="{811DCF95-2010-4F71-BC20-38B9C229D252}"/>
              </a:ext>
            </a:extLst>
          </p:cNvPr>
          <p:cNvSpPr/>
          <p:nvPr/>
        </p:nvSpPr>
        <p:spPr>
          <a:xfrm>
            <a:off x="8746435" y="728870"/>
            <a:ext cx="516835" cy="49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DDE4FD07-62EB-43D4-8038-49131B096041}"/>
              </a:ext>
            </a:extLst>
          </p:cNvPr>
          <p:cNvSpPr txBox="1"/>
          <p:nvPr/>
        </p:nvSpPr>
        <p:spPr>
          <a:xfrm>
            <a:off x="7474226" y="1782799"/>
            <a:ext cx="25660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/>
              <a:t>PREIZKUS</a:t>
            </a:r>
          </a:p>
        </p:txBody>
      </p:sp>
      <p:pic>
        <p:nvPicPr>
          <p:cNvPr id="36" name="Slika 35">
            <a:extLst>
              <a:ext uri="{FF2B5EF4-FFF2-40B4-BE49-F238E27FC236}">
                <a16:creationId xmlns:a16="http://schemas.microsoft.com/office/drawing/2014/main" id="{3D0A055D-0DB6-4B7B-B020-AADE7054F90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16112" y="2630660"/>
            <a:ext cx="3257550" cy="609600"/>
          </a:xfrm>
          <a:prstGeom prst="rect">
            <a:avLst/>
          </a:prstGeom>
        </p:spPr>
      </p:pic>
      <p:pic>
        <p:nvPicPr>
          <p:cNvPr id="38" name="Slika 37">
            <a:extLst>
              <a:ext uri="{FF2B5EF4-FFF2-40B4-BE49-F238E27FC236}">
                <a16:creationId xmlns:a16="http://schemas.microsoft.com/office/drawing/2014/main" id="{7C008594-E026-4BF8-B573-6FD64566E97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743101" y="3220197"/>
            <a:ext cx="2736010" cy="510010"/>
          </a:xfrm>
          <a:prstGeom prst="rect">
            <a:avLst/>
          </a:prstGeom>
        </p:spPr>
      </p:pic>
      <p:pic>
        <p:nvPicPr>
          <p:cNvPr id="40" name="Slika 39">
            <a:extLst>
              <a:ext uri="{FF2B5EF4-FFF2-40B4-BE49-F238E27FC236}">
                <a16:creationId xmlns:a16="http://schemas.microsoft.com/office/drawing/2014/main" id="{77C9F955-578E-407C-86A8-35993A2DBE7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040421" y="3735812"/>
            <a:ext cx="3412027" cy="527935"/>
          </a:xfrm>
          <a:prstGeom prst="rect">
            <a:avLst/>
          </a:prstGeom>
        </p:spPr>
      </p:pic>
      <p:cxnSp>
        <p:nvCxnSpPr>
          <p:cNvPr id="41" name="Raven povezovalnik 40">
            <a:extLst>
              <a:ext uri="{FF2B5EF4-FFF2-40B4-BE49-F238E27FC236}">
                <a16:creationId xmlns:a16="http://schemas.microsoft.com/office/drawing/2014/main" id="{CCBFCD41-AC43-4620-B6C5-F3BFA589E706}"/>
              </a:ext>
            </a:extLst>
          </p:cNvPr>
          <p:cNvCxnSpPr>
            <a:cxnSpLocks/>
          </p:cNvCxnSpPr>
          <p:nvPr/>
        </p:nvCxnSpPr>
        <p:spPr>
          <a:xfrm>
            <a:off x="7040421" y="4263747"/>
            <a:ext cx="3897863" cy="132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4" name="Slika 43">
            <a:extLst>
              <a:ext uri="{FF2B5EF4-FFF2-40B4-BE49-F238E27FC236}">
                <a16:creationId xmlns:a16="http://schemas.microsoft.com/office/drawing/2014/main" id="{B8B4F2F2-FCDA-4674-B0FC-C0BC00C874A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113394" y="4318495"/>
            <a:ext cx="419100" cy="561975"/>
          </a:xfrm>
          <a:prstGeom prst="rect">
            <a:avLst/>
          </a:prstGeom>
        </p:spPr>
      </p:pic>
      <p:pic>
        <p:nvPicPr>
          <p:cNvPr id="45" name="Slika 44">
            <a:extLst>
              <a:ext uri="{FF2B5EF4-FFF2-40B4-BE49-F238E27FC236}">
                <a16:creationId xmlns:a16="http://schemas.microsoft.com/office/drawing/2014/main" id="{1D888029-C898-4F22-83F6-C89D3E1DFC8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78658" y="4318495"/>
            <a:ext cx="569223" cy="724466"/>
          </a:xfrm>
          <a:prstGeom prst="rect">
            <a:avLst/>
          </a:prstGeom>
        </p:spPr>
      </p:pic>
      <p:pic>
        <p:nvPicPr>
          <p:cNvPr id="46" name="Slika 45">
            <a:extLst>
              <a:ext uri="{FF2B5EF4-FFF2-40B4-BE49-F238E27FC236}">
                <a16:creationId xmlns:a16="http://schemas.microsoft.com/office/drawing/2014/main" id="{AC786DF6-3ED3-4286-B7E3-675BA95638F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01877" y="3918967"/>
            <a:ext cx="177663" cy="339175"/>
          </a:xfrm>
          <a:prstGeom prst="rect">
            <a:avLst/>
          </a:prstGeom>
        </p:spPr>
      </p:pic>
      <p:pic>
        <p:nvPicPr>
          <p:cNvPr id="48" name="Slika 47">
            <a:extLst>
              <a:ext uri="{FF2B5EF4-FFF2-40B4-BE49-F238E27FC236}">
                <a16:creationId xmlns:a16="http://schemas.microsoft.com/office/drawing/2014/main" id="{1AB720B5-BF4B-4A04-A0C5-0F5C3EA96D5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999118" y="4331539"/>
            <a:ext cx="371475" cy="504825"/>
          </a:xfrm>
          <a:prstGeom prst="rect">
            <a:avLst/>
          </a:prstGeom>
        </p:spPr>
      </p:pic>
      <p:cxnSp>
        <p:nvCxnSpPr>
          <p:cNvPr id="51" name="Raven povezovalnik 50">
            <a:extLst>
              <a:ext uri="{FF2B5EF4-FFF2-40B4-BE49-F238E27FC236}">
                <a16:creationId xmlns:a16="http://schemas.microsoft.com/office/drawing/2014/main" id="{2AA9653C-CC23-43D4-AE30-1E299B82BF29}"/>
              </a:ext>
            </a:extLst>
          </p:cNvPr>
          <p:cNvCxnSpPr>
            <a:cxnSpLocks/>
          </p:cNvCxnSpPr>
          <p:nvPr/>
        </p:nvCxnSpPr>
        <p:spPr>
          <a:xfrm>
            <a:off x="7040421" y="5031752"/>
            <a:ext cx="4180235" cy="105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Raven povezovalnik 52">
            <a:extLst>
              <a:ext uri="{FF2B5EF4-FFF2-40B4-BE49-F238E27FC236}">
                <a16:creationId xmlns:a16="http://schemas.microsoft.com/office/drawing/2014/main" id="{3A63339B-A16D-4B72-97F3-ABEB6F667DC6}"/>
              </a:ext>
            </a:extLst>
          </p:cNvPr>
          <p:cNvCxnSpPr>
            <a:cxnSpLocks/>
          </p:cNvCxnSpPr>
          <p:nvPr/>
        </p:nvCxnSpPr>
        <p:spPr>
          <a:xfrm>
            <a:off x="7036806" y="5183034"/>
            <a:ext cx="4180235" cy="105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3866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E10CA42-FFDA-4F37-A3C9-AA1FAFEE5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8572" y="251792"/>
            <a:ext cx="9134856" cy="538701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sl-SI" sz="4800" dirty="0"/>
              <a:t>NOVA </a:t>
            </a:r>
            <a:r>
              <a:rPr lang="sl-SI" sz="4800" dirty="0" smtClean="0"/>
              <a:t>SNOV</a:t>
            </a:r>
            <a:endParaRPr lang="sl-SI" sz="4800" dirty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r>
              <a:rPr lang="sl-SI" sz="4800" dirty="0" smtClean="0">
                <a:sym typeface="Wingdings" panose="05000000000000000000" pitchFamily="2" charset="2"/>
              </a:rPr>
              <a:t>Odštevali </a:t>
            </a:r>
            <a:r>
              <a:rPr lang="sl-SI" sz="4800" dirty="0" smtClean="0">
                <a:sym typeface="Wingdings" panose="05000000000000000000" pitchFamily="2" charset="2"/>
              </a:rPr>
              <a:t>bomo štirimestna števila            samo </a:t>
            </a:r>
            <a:r>
              <a:rPr lang="sl-SI" sz="4800" dirty="0">
                <a:sym typeface="Wingdings" panose="05000000000000000000" pitchFamily="2" charset="2"/>
              </a:rPr>
              <a:t>eno število več, torej S, D in E, </a:t>
            </a:r>
            <a:r>
              <a:rPr lang="sl-SI" sz="4800" u="sng" dirty="0">
                <a:sym typeface="Wingdings" panose="05000000000000000000" pitchFamily="2" charset="2"/>
              </a:rPr>
              <a:t>dodamo še T</a:t>
            </a:r>
            <a:r>
              <a:rPr lang="sl-SI" sz="4800" u="sng" dirty="0" smtClean="0">
                <a:sym typeface="Wingdings" panose="05000000000000000000" pitchFamily="2" charset="2"/>
              </a:rPr>
              <a:t>.</a:t>
            </a:r>
          </a:p>
          <a:p>
            <a:pPr>
              <a:buFontTx/>
              <a:buChar char="-"/>
            </a:pPr>
            <a:r>
              <a:rPr lang="sl-SI" sz="4800" dirty="0"/>
              <a:t>Z večjimi števili računamo na enak način, kot z manjšimi.</a:t>
            </a:r>
            <a:endParaRPr lang="sl-SI" sz="4800" dirty="0"/>
          </a:p>
          <a:p>
            <a:pPr>
              <a:buFontTx/>
              <a:buChar char="-"/>
            </a:pPr>
            <a:endParaRPr lang="sl-SI" sz="4800" u="sng" dirty="0"/>
          </a:p>
        </p:txBody>
      </p:sp>
      <p:cxnSp>
        <p:nvCxnSpPr>
          <p:cNvPr id="4" name="Raven puščični povezovalnik 3"/>
          <p:cNvCxnSpPr/>
          <p:nvPr/>
        </p:nvCxnSpPr>
        <p:spPr>
          <a:xfrm>
            <a:off x="3657600" y="2386149"/>
            <a:ext cx="1010194" cy="87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2992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7F4EDF6-82D4-4F03-8789-65A4D2B00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409" y="0"/>
            <a:ext cx="9133730" cy="1233424"/>
          </a:xfrm>
        </p:spPr>
        <p:txBody>
          <a:bodyPr>
            <a:normAutofit/>
          </a:bodyPr>
          <a:lstStyle/>
          <a:p>
            <a:r>
              <a:rPr lang="sl-SI" sz="4400" b="1" dirty="0">
                <a:solidFill>
                  <a:srgbClr val="FF0000"/>
                </a:solidFill>
              </a:rPr>
              <a:t>T, S, D, E</a:t>
            </a:r>
          </a:p>
        </p:txBody>
      </p:sp>
      <p:pic>
        <p:nvPicPr>
          <p:cNvPr id="5" name="Označba mesta vsebine 4">
            <a:extLst>
              <a:ext uri="{FF2B5EF4-FFF2-40B4-BE49-F238E27FC236}">
                <a16:creationId xmlns:a16="http://schemas.microsoft.com/office/drawing/2014/main" id="{15DF5951-3C85-4370-B552-D4921776E1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7319" y="1672325"/>
            <a:ext cx="3977945" cy="557419"/>
          </a:xfr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B32E3328-77D3-46DC-8D7E-94C89F2766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9926" y="2229744"/>
            <a:ext cx="4105338" cy="578958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31018B13-8CBB-46C6-B8AF-03385E8A6C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017" y="2762166"/>
            <a:ext cx="5315887" cy="578958"/>
          </a:xfrm>
          <a:prstGeom prst="rect">
            <a:avLst/>
          </a:prstGeom>
        </p:spPr>
      </p:pic>
      <p:cxnSp>
        <p:nvCxnSpPr>
          <p:cNvPr id="10" name="Raven povezovalnik 9">
            <a:extLst>
              <a:ext uri="{FF2B5EF4-FFF2-40B4-BE49-F238E27FC236}">
                <a16:creationId xmlns:a16="http://schemas.microsoft.com/office/drawing/2014/main" id="{CE716C57-02D2-43C2-9073-3C98216C3421}"/>
              </a:ext>
            </a:extLst>
          </p:cNvPr>
          <p:cNvCxnSpPr/>
          <p:nvPr/>
        </p:nvCxnSpPr>
        <p:spPr>
          <a:xfrm>
            <a:off x="217544" y="3314620"/>
            <a:ext cx="545989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Slika 11">
            <a:extLst>
              <a:ext uri="{FF2B5EF4-FFF2-40B4-BE49-F238E27FC236}">
                <a16:creationId xmlns:a16="http://schemas.microsoft.com/office/drawing/2014/main" id="{A2105832-5CA3-4EC9-B79A-DC40696922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6664" y="3405423"/>
            <a:ext cx="502754" cy="642408"/>
          </a:xfrm>
          <a:prstGeom prst="rect">
            <a:avLst/>
          </a:prstGeom>
        </p:spPr>
      </p:pic>
      <p:pic>
        <p:nvPicPr>
          <p:cNvPr id="14" name="Slika 13">
            <a:extLst>
              <a:ext uri="{FF2B5EF4-FFF2-40B4-BE49-F238E27FC236}">
                <a16:creationId xmlns:a16="http://schemas.microsoft.com/office/drawing/2014/main" id="{19678060-616E-470D-B8FC-8A0FB185EBE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48683" y="3341124"/>
            <a:ext cx="502754" cy="694983"/>
          </a:xfrm>
          <a:prstGeom prst="rect">
            <a:avLst/>
          </a:prstGeom>
        </p:spPr>
      </p:pic>
      <p:pic>
        <p:nvPicPr>
          <p:cNvPr id="16" name="Slika 15">
            <a:extLst>
              <a:ext uri="{FF2B5EF4-FFF2-40B4-BE49-F238E27FC236}">
                <a16:creationId xmlns:a16="http://schemas.microsoft.com/office/drawing/2014/main" id="{FCCBF976-CD16-4B1E-A361-66F92897B7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77319" y="3341124"/>
            <a:ext cx="502754" cy="694983"/>
          </a:xfrm>
          <a:prstGeom prst="rect">
            <a:avLst/>
          </a:prstGeom>
        </p:spPr>
      </p:pic>
      <p:pic>
        <p:nvPicPr>
          <p:cNvPr id="18" name="Slika 17">
            <a:extLst>
              <a:ext uri="{FF2B5EF4-FFF2-40B4-BE49-F238E27FC236}">
                <a16:creationId xmlns:a16="http://schemas.microsoft.com/office/drawing/2014/main" id="{22CB2137-2C94-4EFA-BCEE-6983F3E9AB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10701" y="3367090"/>
            <a:ext cx="597685" cy="694983"/>
          </a:xfrm>
          <a:prstGeom prst="rect">
            <a:avLst/>
          </a:prstGeom>
        </p:spPr>
      </p:pic>
      <p:pic>
        <p:nvPicPr>
          <p:cNvPr id="20" name="Slika 19">
            <a:extLst>
              <a:ext uri="{FF2B5EF4-FFF2-40B4-BE49-F238E27FC236}">
                <a16:creationId xmlns:a16="http://schemas.microsoft.com/office/drawing/2014/main" id="{65E9FF0D-F3F9-48C3-A795-884B507078E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22836" y="2901282"/>
            <a:ext cx="251377" cy="403999"/>
          </a:xfrm>
          <a:prstGeom prst="rect">
            <a:avLst/>
          </a:prstGeom>
        </p:spPr>
      </p:pic>
      <p:pic>
        <p:nvPicPr>
          <p:cNvPr id="22" name="Slika 21">
            <a:extLst>
              <a:ext uri="{FF2B5EF4-FFF2-40B4-BE49-F238E27FC236}">
                <a16:creationId xmlns:a16="http://schemas.microsoft.com/office/drawing/2014/main" id="{F6D73448-F4D8-4F23-B8E2-EE1078CB62B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28696" y="2901280"/>
            <a:ext cx="251377" cy="403999"/>
          </a:xfrm>
          <a:prstGeom prst="rect">
            <a:avLst/>
          </a:prstGeom>
        </p:spPr>
      </p:pic>
      <p:pic>
        <p:nvPicPr>
          <p:cNvPr id="24" name="Slika 23">
            <a:extLst>
              <a:ext uri="{FF2B5EF4-FFF2-40B4-BE49-F238E27FC236}">
                <a16:creationId xmlns:a16="http://schemas.microsoft.com/office/drawing/2014/main" id="{DC5DC5CD-8BC2-400C-805F-623895C3A34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56977" y="2096488"/>
            <a:ext cx="332441" cy="257171"/>
          </a:xfrm>
          <a:prstGeom prst="rect">
            <a:avLst/>
          </a:prstGeom>
        </p:spPr>
      </p:pic>
      <p:pic>
        <p:nvPicPr>
          <p:cNvPr id="26" name="Slika 25">
            <a:extLst>
              <a:ext uri="{FF2B5EF4-FFF2-40B4-BE49-F238E27FC236}">
                <a16:creationId xmlns:a16="http://schemas.microsoft.com/office/drawing/2014/main" id="{D28569B8-F6D9-4AEE-A56C-6CD947E6AD3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21678" y="2104535"/>
            <a:ext cx="332441" cy="257171"/>
          </a:xfrm>
          <a:prstGeom prst="rect">
            <a:avLst/>
          </a:prstGeom>
        </p:spPr>
      </p:pic>
      <p:pic>
        <p:nvPicPr>
          <p:cNvPr id="27" name="Slika 26">
            <a:extLst>
              <a:ext uri="{FF2B5EF4-FFF2-40B4-BE49-F238E27FC236}">
                <a16:creationId xmlns:a16="http://schemas.microsoft.com/office/drawing/2014/main" id="{DD297BFF-907E-4691-8AEA-8AFE379D579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35129" y="514453"/>
            <a:ext cx="1321742" cy="1173046"/>
          </a:xfrm>
          <a:prstGeom prst="rect">
            <a:avLst/>
          </a:prstGeom>
        </p:spPr>
      </p:pic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6B8C3667-B668-4D9F-BF32-40363B06462F}"/>
              </a:ext>
            </a:extLst>
          </p:cNvPr>
          <p:cNvSpPr txBox="1"/>
          <p:nvPr/>
        </p:nvSpPr>
        <p:spPr>
          <a:xfrm>
            <a:off x="7156945" y="1023698"/>
            <a:ext cx="25660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/>
              <a:t>PREIZKUS</a:t>
            </a:r>
          </a:p>
        </p:txBody>
      </p:sp>
      <p:pic>
        <p:nvPicPr>
          <p:cNvPr id="30" name="Slika 29">
            <a:extLst>
              <a:ext uri="{FF2B5EF4-FFF2-40B4-BE49-F238E27FC236}">
                <a16:creationId xmlns:a16="http://schemas.microsoft.com/office/drawing/2014/main" id="{B9DCE530-6581-488A-AF88-1CD9C8DD1F9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983028" y="2225073"/>
            <a:ext cx="3086100" cy="514350"/>
          </a:xfrm>
          <a:prstGeom prst="rect">
            <a:avLst/>
          </a:prstGeom>
        </p:spPr>
      </p:pic>
      <p:pic>
        <p:nvPicPr>
          <p:cNvPr id="32" name="Slika 31">
            <a:extLst>
              <a:ext uri="{FF2B5EF4-FFF2-40B4-BE49-F238E27FC236}">
                <a16:creationId xmlns:a16="http://schemas.microsoft.com/office/drawing/2014/main" id="{BBFC9588-BD4E-45FF-A43B-06766CDF394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983028" y="2739423"/>
            <a:ext cx="3038344" cy="493489"/>
          </a:xfrm>
          <a:prstGeom prst="rect">
            <a:avLst/>
          </a:prstGeom>
        </p:spPr>
      </p:pic>
      <p:pic>
        <p:nvPicPr>
          <p:cNvPr id="34" name="Slika 33">
            <a:extLst>
              <a:ext uri="{FF2B5EF4-FFF2-40B4-BE49-F238E27FC236}">
                <a16:creationId xmlns:a16="http://schemas.microsoft.com/office/drawing/2014/main" id="{61C4A01B-4FEC-4D21-9CBE-97AB4C69824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116976" y="3239997"/>
            <a:ext cx="3921123" cy="557317"/>
          </a:xfrm>
          <a:prstGeom prst="rect">
            <a:avLst/>
          </a:prstGeom>
        </p:spPr>
      </p:pic>
      <p:cxnSp>
        <p:nvCxnSpPr>
          <p:cNvPr id="35" name="Raven povezovalnik 34">
            <a:extLst>
              <a:ext uri="{FF2B5EF4-FFF2-40B4-BE49-F238E27FC236}">
                <a16:creationId xmlns:a16="http://schemas.microsoft.com/office/drawing/2014/main" id="{F4DA4F90-EF55-42F1-B81D-D1E53376349A}"/>
              </a:ext>
            </a:extLst>
          </p:cNvPr>
          <p:cNvCxnSpPr>
            <a:cxnSpLocks/>
          </p:cNvCxnSpPr>
          <p:nvPr/>
        </p:nvCxnSpPr>
        <p:spPr>
          <a:xfrm>
            <a:off x="6180003" y="3777074"/>
            <a:ext cx="44693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8" name="Slika 37">
            <a:extLst>
              <a:ext uri="{FF2B5EF4-FFF2-40B4-BE49-F238E27FC236}">
                <a16:creationId xmlns:a16="http://schemas.microsoft.com/office/drawing/2014/main" id="{93084141-92E7-4286-972C-B15B481226E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696825" y="4027675"/>
            <a:ext cx="372303" cy="485775"/>
          </a:xfrm>
          <a:prstGeom prst="rect">
            <a:avLst/>
          </a:prstGeom>
        </p:spPr>
      </p:pic>
      <p:pic>
        <p:nvPicPr>
          <p:cNvPr id="40" name="Slika 39">
            <a:extLst>
              <a:ext uri="{FF2B5EF4-FFF2-40B4-BE49-F238E27FC236}">
                <a16:creationId xmlns:a16="http://schemas.microsoft.com/office/drawing/2014/main" id="{3BCAD0C4-183B-479E-9E4E-B4627DA3023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079962" y="3505041"/>
            <a:ext cx="142722" cy="229375"/>
          </a:xfrm>
          <a:prstGeom prst="rect">
            <a:avLst/>
          </a:prstGeom>
        </p:spPr>
      </p:pic>
      <p:pic>
        <p:nvPicPr>
          <p:cNvPr id="42" name="Slika 41">
            <a:extLst>
              <a:ext uri="{FF2B5EF4-FFF2-40B4-BE49-F238E27FC236}">
                <a16:creationId xmlns:a16="http://schemas.microsoft.com/office/drawing/2014/main" id="{29ECDC1D-7EAE-465D-A05E-1DA7DE18EF0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846523" y="4002822"/>
            <a:ext cx="304800" cy="361950"/>
          </a:xfrm>
          <a:prstGeom prst="rect">
            <a:avLst/>
          </a:prstGeom>
        </p:spPr>
      </p:pic>
      <p:pic>
        <p:nvPicPr>
          <p:cNvPr id="44" name="Slika 43">
            <a:extLst>
              <a:ext uri="{FF2B5EF4-FFF2-40B4-BE49-F238E27FC236}">
                <a16:creationId xmlns:a16="http://schemas.microsoft.com/office/drawing/2014/main" id="{3A315F81-97F7-436E-9770-080288D52FA1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887450" y="3969484"/>
            <a:ext cx="419100" cy="428625"/>
          </a:xfrm>
          <a:prstGeom prst="rect">
            <a:avLst/>
          </a:prstGeom>
        </p:spPr>
      </p:pic>
      <p:pic>
        <p:nvPicPr>
          <p:cNvPr id="46" name="Slika 45">
            <a:extLst>
              <a:ext uri="{FF2B5EF4-FFF2-40B4-BE49-F238E27FC236}">
                <a16:creationId xmlns:a16="http://schemas.microsoft.com/office/drawing/2014/main" id="{4AFBD03C-64FF-450A-BA2E-EDB84692159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54957" y="3508667"/>
            <a:ext cx="142722" cy="229375"/>
          </a:xfrm>
          <a:prstGeom prst="rect">
            <a:avLst/>
          </a:prstGeom>
        </p:spPr>
      </p:pic>
      <p:pic>
        <p:nvPicPr>
          <p:cNvPr id="48" name="Slika 47">
            <a:extLst>
              <a:ext uri="{FF2B5EF4-FFF2-40B4-BE49-F238E27FC236}">
                <a16:creationId xmlns:a16="http://schemas.microsoft.com/office/drawing/2014/main" id="{08025948-8BBB-4E75-BEAE-4EE5A75D75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140504" y="3949887"/>
            <a:ext cx="257175" cy="352425"/>
          </a:xfrm>
          <a:prstGeom prst="rect">
            <a:avLst/>
          </a:prstGeom>
        </p:spPr>
      </p:pic>
      <p:cxnSp>
        <p:nvCxnSpPr>
          <p:cNvPr id="49" name="Raven povezovalnik 48">
            <a:extLst>
              <a:ext uri="{FF2B5EF4-FFF2-40B4-BE49-F238E27FC236}">
                <a16:creationId xmlns:a16="http://schemas.microsoft.com/office/drawing/2014/main" id="{4B26DD7B-9BC9-4B10-8453-B9A8A97B72E9}"/>
              </a:ext>
            </a:extLst>
          </p:cNvPr>
          <p:cNvCxnSpPr>
            <a:cxnSpLocks/>
          </p:cNvCxnSpPr>
          <p:nvPr/>
        </p:nvCxnSpPr>
        <p:spPr>
          <a:xfrm>
            <a:off x="919342" y="3998931"/>
            <a:ext cx="456650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Raven povezovalnik 50">
            <a:extLst>
              <a:ext uri="{FF2B5EF4-FFF2-40B4-BE49-F238E27FC236}">
                <a16:creationId xmlns:a16="http://schemas.microsoft.com/office/drawing/2014/main" id="{F49CC0C1-3984-47E6-B390-41BC88698FBC}"/>
              </a:ext>
            </a:extLst>
          </p:cNvPr>
          <p:cNvCxnSpPr>
            <a:cxnSpLocks/>
          </p:cNvCxnSpPr>
          <p:nvPr/>
        </p:nvCxnSpPr>
        <p:spPr>
          <a:xfrm>
            <a:off x="887933" y="4100406"/>
            <a:ext cx="4629322" cy="199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4" name="Slika 53">
            <a:extLst>
              <a:ext uri="{FF2B5EF4-FFF2-40B4-BE49-F238E27FC236}">
                <a16:creationId xmlns:a16="http://schemas.microsoft.com/office/drawing/2014/main" id="{3349795D-61F5-4614-8479-1B214F7B17D0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768715" y="4439011"/>
            <a:ext cx="3514725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516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4514219-03ED-42A9-9984-D055BA770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Vaja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3A09E2B4-4351-400A-A9A6-451C08B00E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969" y="1628774"/>
            <a:ext cx="5333324" cy="783121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8E1AB8CA-180C-45E1-A685-B4DAC6F9B4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168" y="2411895"/>
            <a:ext cx="4757535" cy="675862"/>
          </a:xfrm>
          <a:prstGeom prst="rect">
            <a:avLst/>
          </a:prstGeom>
        </p:spPr>
      </p:pic>
      <p:cxnSp>
        <p:nvCxnSpPr>
          <p:cNvPr id="9" name="Raven povezovalnik 8">
            <a:extLst>
              <a:ext uri="{FF2B5EF4-FFF2-40B4-BE49-F238E27FC236}">
                <a16:creationId xmlns:a16="http://schemas.microsoft.com/office/drawing/2014/main" id="{17A9CCFA-32EA-4326-BCCF-E31733E729CF}"/>
              </a:ext>
            </a:extLst>
          </p:cNvPr>
          <p:cNvCxnSpPr/>
          <p:nvPr/>
        </p:nvCxnSpPr>
        <p:spPr>
          <a:xfrm>
            <a:off x="742122" y="3246783"/>
            <a:ext cx="518817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Slika 10">
            <a:extLst>
              <a:ext uri="{FF2B5EF4-FFF2-40B4-BE49-F238E27FC236}">
                <a16:creationId xmlns:a16="http://schemas.microsoft.com/office/drawing/2014/main" id="{4AEA7490-A38B-45F9-B135-EB6ECC8D9B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5050" y="3334783"/>
            <a:ext cx="520350" cy="576604"/>
          </a:xfrm>
          <a:prstGeom prst="rect">
            <a:avLst/>
          </a:prstGeom>
        </p:spPr>
      </p:pic>
      <p:pic>
        <p:nvPicPr>
          <p:cNvPr id="12" name="Slika 11">
            <a:extLst>
              <a:ext uri="{FF2B5EF4-FFF2-40B4-BE49-F238E27FC236}">
                <a16:creationId xmlns:a16="http://schemas.microsoft.com/office/drawing/2014/main" id="{24F16E84-6A52-4CB7-9A40-A642997B6A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1262" y="1628774"/>
            <a:ext cx="332441" cy="257171"/>
          </a:xfrm>
          <a:prstGeom prst="rect">
            <a:avLst/>
          </a:prstGeom>
        </p:spPr>
      </p:pic>
      <p:pic>
        <p:nvPicPr>
          <p:cNvPr id="13" name="Slika 12">
            <a:extLst>
              <a:ext uri="{FF2B5EF4-FFF2-40B4-BE49-F238E27FC236}">
                <a16:creationId xmlns:a16="http://schemas.microsoft.com/office/drawing/2014/main" id="{12C4BE74-A6C0-4B81-AE75-43CD04DCDB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48123" y="2627339"/>
            <a:ext cx="251377" cy="403999"/>
          </a:xfrm>
          <a:prstGeom prst="rect">
            <a:avLst/>
          </a:prstGeom>
        </p:spPr>
      </p:pic>
      <p:pic>
        <p:nvPicPr>
          <p:cNvPr id="14" name="Slika 13">
            <a:extLst>
              <a:ext uri="{FF2B5EF4-FFF2-40B4-BE49-F238E27FC236}">
                <a16:creationId xmlns:a16="http://schemas.microsoft.com/office/drawing/2014/main" id="{CE0EBE49-34AF-4363-9F17-007FBBCF03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67685" y="1572355"/>
            <a:ext cx="332441" cy="257171"/>
          </a:xfrm>
          <a:prstGeom prst="rect">
            <a:avLst/>
          </a:prstGeom>
        </p:spPr>
      </p:pic>
      <p:pic>
        <p:nvPicPr>
          <p:cNvPr id="15" name="Slika 14">
            <a:extLst>
              <a:ext uri="{FF2B5EF4-FFF2-40B4-BE49-F238E27FC236}">
                <a16:creationId xmlns:a16="http://schemas.microsoft.com/office/drawing/2014/main" id="{33123E96-E463-48ED-ACAC-15621C7487A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91545" y="2627338"/>
            <a:ext cx="251377" cy="403999"/>
          </a:xfrm>
          <a:prstGeom prst="rect">
            <a:avLst/>
          </a:prstGeom>
        </p:spPr>
      </p:pic>
      <p:pic>
        <p:nvPicPr>
          <p:cNvPr id="17" name="Slika 16">
            <a:extLst>
              <a:ext uri="{FF2B5EF4-FFF2-40B4-BE49-F238E27FC236}">
                <a16:creationId xmlns:a16="http://schemas.microsoft.com/office/drawing/2014/main" id="{426BE3DF-F7CF-4E0C-9DF7-972D82F6E68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10055" y="3307552"/>
            <a:ext cx="489445" cy="590213"/>
          </a:xfrm>
          <a:prstGeom prst="rect">
            <a:avLst/>
          </a:prstGeom>
        </p:spPr>
      </p:pic>
      <p:pic>
        <p:nvPicPr>
          <p:cNvPr id="19" name="Slika 18">
            <a:extLst>
              <a:ext uri="{FF2B5EF4-FFF2-40B4-BE49-F238E27FC236}">
                <a16:creationId xmlns:a16="http://schemas.microsoft.com/office/drawing/2014/main" id="{D5865424-0992-4E1F-9E32-51E4CFB71EA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36779" y="3321668"/>
            <a:ext cx="489445" cy="568814"/>
          </a:xfrm>
          <a:prstGeom prst="rect">
            <a:avLst/>
          </a:prstGeom>
        </p:spPr>
      </p:pic>
      <p:pic>
        <p:nvPicPr>
          <p:cNvPr id="21" name="Slika 20">
            <a:extLst>
              <a:ext uri="{FF2B5EF4-FFF2-40B4-BE49-F238E27FC236}">
                <a16:creationId xmlns:a16="http://schemas.microsoft.com/office/drawing/2014/main" id="{75B98F1C-7AC3-474D-9D2F-24D89EABA62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89652" y="3288677"/>
            <a:ext cx="414010" cy="582201"/>
          </a:xfrm>
          <a:prstGeom prst="rect">
            <a:avLst/>
          </a:prstGeom>
        </p:spPr>
      </p:pic>
      <p:pic>
        <p:nvPicPr>
          <p:cNvPr id="22" name="Slika 21">
            <a:extLst>
              <a:ext uri="{FF2B5EF4-FFF2-40B4-BE49-F238E27FC236}">
                <a16:creationId xmlns:a16="http://schemas.microsoft.com/office/drawing/2014/main" id="{22536740-9A29-4D58-A083-7ECF3EAF209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34182" y="3972648"/>
            <a:ext cx="4543766" cy="394039"/>
          </a:xfrm>
          <a:prstGeom prst="rect">
            <a:avLst/>
          </a:prstGeom>
        </p:spPr>
      </p:pic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78B2ECB6-1D99-48A8-8EA0-65530B559D6B}"/>
              </a:ext>
            </a:extLst>
          </p:cNvPr>
          <p:cNvSpPr txBox="1"/>
          <p:nvPr/>
        </p:nvSpPr>
        <p:spPr>
          <a:xfrm>
            <a:off x="7156945" y="1023698"/>
            <a:ext cx="25660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/>
              <a:t>PREIZKUS</a:t>
            </a:r>
          </a:p>
        </p:txBody>
      </p:sp>
      <p:pic>
        <p:nvPicPr>
          <p:cNvPr id="26" name="Slika 25">
            <a:extLst>
              <a:ext uri="{FF2B5EF4-FFF2-40B4-BE49-F238E27FC236}">
                <a16:creationId xmlns:a16="http://schemas.microsoft.com/office/drawing/2014/main" id="{13A76510-F298-4138-8F9E-53EA5CD8722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24508" y="2112988"/>
            <a:ext cx="3162300" cy="514350"/>
          </a:xfrm>
          <a:prstGeom prst="rect">
            <a:avLst/>
          </a:prstGeom>
        </p:spPr>
      </p:pic>
      <p:pic>
        <p:nvPicPr>
          <p:cNvPr id="28" name="Slika 27">
            <a:extLst>
              <a:ext uri="{FF2B5EF4-FFF2-40B4-BE49-F238E27FC236}">
                <a16:creationId xmlns:a16="http://schemas.microsoft.com/office/drawing/2014/main" id="{EE284980-65D9-416D-8858-2096E3DA090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059101" y="2737403"/>
            <a:ext cx="3324225" cy="476250"/>
          </a:xfrm>
          <a:prstGeom prst="rect">
            <a:avLst/>
          </a:prstGeom>
        </p:spPr>
      </p:pic>
      <p:cxnSp>
        <p:nvCxnSpPr>
          <p:cNvPr id="29" name="Raven povezovalnik 28">
            <a:extLst>
              <a:ext uri="{FF2B5EF4-FFF2-40B4-BE49-F238E27FC236}">
                <a16:creationId xmlns:a16="http://schemas.microsoft.com/office/drawing/2014/main" id="{DDADD845-59A4-4C70-876B-C39CDE07ED91}"/>
              </a:ext>
            </a:extLst>
          </p:cNvPr>
          <p:cNvCxnSpPr>
            <a:cxnSpLocks/>
          </p:cNvCxnSpPr>
          <p:nvPr/>
        </p:nvCxnSpPr>
        <p:spPr>
          <a:xfrm>
            <a:off x="7310163" y="3213653"/>
            <a:ext cx="3073163" cy="298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2" name="Slika 31">
            <a:extLst>
              <a:ext uri="{FF2B5EF4-FFF2-40B4-BE49-F238E27FC236}">
                <a16:creationId xmlns:a16="http://schemas.microsoft.com/office/drawing/2014/main" id="{840E7A5B-23AC-47CF-A932-B81AC63C3C0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021376" y="3428369"/>
            <a:ext cx="361950" cy="409575"/>
          </a:xfrm>
          <a:prstGeom prst="rect">
            <a:avLst/>
          </a:prstGeom>
        </p:spPr>
      </p:pic>
      <p:pic>
        <p:nvPicPr>
          <p:cNvPr id="33" name="Slika 32">
            <a:extLst>
              <a:ext uri="{FF2B5EF4-FFF2-40B4-BE49-F238E27FC236}">
                <a16:creationId xmlns:a16="http://schemas.microsoft.com/office/drawing/2014/main" id="{E8483923-163C-41CE-AFB8-60EEEFC498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41565" y="2834442"/>
            <a:ext cx="181419" cy="291566"/>
          </a:xfrm>
          <a:prstGeom prst="rect">
            <a:avLst/>
          </a:prstGeom>
        </p:spPr>
      </p:pic>
      <p:pic>
        <p:nvPicPr>
          <p:cNvPr id="35" name="Slika 34">
            <a:extLst>
              <a:ext uri="{FF2B5EF4-FFF2-40B4-BE49-F238E27FC236}">
                <a16:creationId xmlns:a16="http://schemas.microsoft.com/office/drawing/2014/main" id="{577C1AFD-D0C3-4766-9728-CD7FB6F82C5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355827" y="3404981"/>
            <a:ext cx="371475" cy="419100"/>
          </a:xfrm>
          <a:prstGeom prst="rect">
            <a:avLst/>
          </a:prstGeom>
        </p:spPr>
      </p:pic>
      <p:pic>
        <p:nvPicPr>
          <p:cNvPr id="36" name="Slika 35">
            <a:extLst>
              <a:ext uri="{FF2B5EF4-FFF2-40B4-BE49-F238E27FC236}">
                <a16:creationId xmlns:a16="http://schemas.microsoft.com/office/drawing/2014/main" id="{3A6146C1-66A3-4640-A20D-DE90873E24A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89624" y="2857060"/>
            <a:ext cx="181419" cy="291566"/>
          </a:xfrm>
          <a:prstGeom prst="rect">
            <a:avLst/>
          </a:prstGeom>
        </p:spPr>
      </p:pic>
      <p:pic>
        <p:nvPicPr>
          <p:cNvPr id="38" name="Slika 37">
            <a:extLst>
              <a:ext uri="{FF2B5EF4-FFF2-40B4-BE49-F238E27FC236}">
                <a16:creationId xmlns:a16="http://schemas.microsoft.com/office/drawing/2014/main" id="{6F74304C-20DB-4945-94A6-B6B0BB3B505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617763" y="3402633"/>
            <a:ext cx="247650" cy="400050"/>
          </a:xfrm>
          <a:prstGeom prst="rect">
            <a:avLst/>
          </a:prstGeom>
        </p:spPr>
      </p:pic>
      <p:pic>
        <p:nvPicPr>
          <p:cNvPr id="40" name="Slika 39">
            <a:extLst>
              <a:ext uri="{FF2B5EF4-FFF2-40B4-BE49-F238E27FC236}">
                <a16:creationId xmlns:a16="http://schemas.microsoft.com/office/drawing/2014/main" id="{E15B9473-F06B-4F65-8017-2C246346D8F3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736462" y="3385304"/>
            <a:ext cx="371475" cy="342900"/>
          </a:xfrm>
          <a:prstGeom prst="rect">
            <a:avLst/>
          </a:prstGeom>
        </p:spPr>
      </p:pic>
      <p:pic>
        <p:nvPicPr>
          <p:cNvPr id="41" name="Slika 40">
            <a:extLst>
              <a:ext uri="{FF2B5EF4-FFF2-40B4-BE49-F238E27FC236}">
                <a16:creationId xmlns:a16="http://schemas.microsoft.com/office/drawing/2014/main" id="{65DD684D-7E98-4564-925E-C7E2C2E113F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310162" y="3777350"/>
            <a:ext cx="3517101" cy="394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669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D5AE897-034B-450C-A5CB-776083914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9698" y="41702"/>
            <a:ext cx="9133730" cy="1233424"/>
          </a:xfrm>
        </p:spPr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ZAPIS V ZVEZEK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9DFB7798-C39C-4A0E-A643-68323DDBB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070" y="1485900"/>
            <a:ext cx="10239358" cy="4152901"/>
          </a:xfrm>
        </p:spPr>
        <p:txBody>
          <a:bodyPr/>
          <a:lstStyle/>
          <a:p>
            <a:pPr marL="45720" indent="0">
              <a:buNone/>
            </a:pPr>
            <a:r>
              <a:rPr lang="sl-SI" dirty="0"/>
              <a:t>PONOVIMO</a:t>
            </a:r>
          </a:p>
          <a:p>
            <a:pPr marL="45720" indent="0">
              <a:buNone/>
            </a:pPr>
            <a:endParaRPr lang="sl-SI" dirty="0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E99B27D4-A5A2-4F02-BD4A-2F57B3C2F2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0261" y="1907449"/>
            <a:ext cx="8153400" cy="299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479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značba mesta vsebine 4">
            <a:extLst>
              <a:ext uri="{FF2B5EF4-FFF2-40B4-BE49-F238E27FC236}">
                <a16:creationId xmlns:a16="http://schemas.microsoft.com/office/drawing/2014/main" id="{E404889A-A1AD-467D-8872-6820AC054B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3412" y="885825"/>
            <a:ext cx="10482850" cy="4500563"/>
          </a:xfrm>
        </p:spPr>
      </p:pic>
    </p:spTree>
    <p:extLst>
      <p:ext uri="{BB962C8B-B14F-4D97-AF65-F5344CB8AC3E}">
        <p14:creationId xmlns:p14="http://schemas.microsoft.com/office/powerpoint/2010/main" val="399391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22EC52-399B-477A-A8E6-3A4A96938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VAJA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2D245EA-FB3F-42F8-B62D-FFDCFDD4E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609" y="1485900"/>
            <a:ext cx="10000819" cy="415290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sz="4400" dirty="0"/>
              <a:t>Danes </a:t>
            </a:r>
            <a:r>
              <a:rPr lang="sl-SI" sz="4400" dirty="0" smtClean="0"/>
              <a:t>rešite sami še v U, </a:t>
            </a:r>
            <a:r>
              <a:rPr lang="sl-SI" sz="4400" dirty="0"/>
              <a:t>stran </a:t>
            </a:r>
            <a:r>
              <a:rPr lang="sl-SI" sz="4400" dirty="0" smtClean="0"/>
              <a:t>74, nalogo 2, 3 – prvi stolpec in 4. </a:t>
            </a:r>
            <a:endParaRPr lang="sl-SI" sz="4400" dirty="0"/>
          </a:p>
          <a:p>
            <a:r>
              <a:rPr lang="sl-SI" sz="4400" dirty="0" smtClean="0">
                <a:solidFill>
                  <a:srgbClr val="00B050"/>
                </a:solidFill>
              </a:rPr>
              <a:t>Domača </a:t>
            </a:r>
            <a:r>
              <a:rPr lang="sl-SI" sz="4400" dirty="0" smtClean="0"/>
              <a:t> </a:t>
            </a:r>
            <a:r>
              <a:rPr lang="sl-SI" sz="4400" dirty="0" smtClean="0">
                <a:solidFill>
                  <a:srgbClr val="00B050"/>
                </a:solidFill>
              </a:rPr>
              <a:t>naloga: U, str. 74, naloga 6</a:t>
            </a:r>
          </a:p>
          <a:p>
            <a:r>
              <a:rPr lang="sl-SI" sz="4400" dirty="0" smtClean="0">
                <a:solidFill>
                  <a:srgbClr val="00B050"/>
                </a:solidFill>
              </a:rPr>
              <a:t>U, str. 75, naloga 9. a, b, c in 10.</a:t>
            </a:r>
            <a:endParaRPr lang="sl-SI" sz="4400" dirty="0">
              <a:solidFill>
                <a:srgbClr val="00B050"/>
              </a:solidFill>
            </a:endParaRPr>
          </a:p>
          <a:p>
            <a:pPr marL="45720" indent="0">
              <a:buNone/>
            </a:pPr>
            <a:r>
              <a:rPr lang="sl-SI" sz="4400" dirty="0"/>
              <a:t>Ne </a:t>
            </a:r>
            <a:r>
              <a:rPr lang="sl-SI" sz="4400" dirty="0" smtClean="0"/>
              <a:t>pozabi na pravilno podpisovanje!</a:t>
            </a:r>
            <a:endParaRPr lang="sl-SI" sz="4400" dirty="0"/>
          </a:p>
        </p:txBody>
      </p:sp>
    </p:spTree>
    <p:extLst>
      <p:ext uri="{BB962C8B-B14F-4D97-AF65-F5344CB8AC3E}">
        <p14:creationId xmlns:p14="http://schemas.microsoft.com/office/powerpoint/2010/main" val="3137667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Spet v šoli 16 x 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2286_TF02895269" id="{A043FC33-E11B-4F9C-B544-9E0A63241135}" vid="{F438A894-57EE-4022-8F63-F94803F91963}"/>
    </a:ext>
  </a:extLst>
</a:theme>
</file>

<file path=ppt/theme/theme2.xml><?xml version="1.0" encoding="utf-8"?>
<a:theme xmlns:a="http://schemas.openxmlformats.org/drawingml/2006/main" name="Officeova tema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dcmitype/"/>
    <ds:schemaRef ds:uri="http://purl.org/dc/terms/"/>
    <ds:schemaRef ds:uri="40262f94-9f35-4ac3-9a90-690165a166b7"/>
    <ds:schemaRef ds:uri="a4f35948-e619-41b3-aa29-22878b09cfd2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Jesenska predstavitev (širokozaslonska)</Template>
  <TotalTime>98</TotalTime>
  <Words>115</Words>
  <Application>Microsoft Office PowerPoint</Application>
  <PresentationFormat>Širokozaslonsko</PresentationFormat>
  <Paragraphs>19</Paragraphs>
  <Slides>8</Slides>
  <Notes>2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2" baseType="lpstr">
      <vt:lpstr>Arial</vt:lpstr>
      <vt:lpstr>Cambria</vt:lpstr>
      <vt:lpstr>Wingdings</vt:lpstr>
      <vt:lpstr>Spet v šoli 16 x 9</vt:lpstr>
      <vt:lpstr>PISNO ODŠTEVANJE DO 10 000</vt:lpstr>
      <vt:lpstr>PONOVIMO – dogovorjen način </vt:lpstr>
      <vt:lpstr>PowerPointova predstavitev</vt:lpstr>
      <vt:lpstr>T, S, D, E</vt:lpstr>
      <vt:lpstr>Vaja</vt:lpstr>
      <vt:lpstr>ZAPIS V ZVEZEK</vt:lpstr>
      <vt:lpstr>PowerPointova predstavitev</vt:lpstr>
      <vt:lpstr>VAJA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PISNO ODŠTEVANJE DO 10 000</dc:title>
  <dc:creator>Metka Hrastnik</dc:creator>
  <cp:lastModifiedBy>Mateja</cp:lastModifiedBy>
  <cp:revision>17</cp:revision>
  <dcterms:created xsi:type="dcterms:W3CDTF">2020-11-07T10:29:53Z</dcterms:created>
  <dcterms:modified xsi:type="dcterms:W3CDTF">2020-11-22T18:11:19Z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