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70" r:id="rId6"/>
    <p:sldId id="273" r:id="rId7"/>
    <p:sldId id="271" r:id="rId8"/>
    <p:sldId id="274" r:id="rId9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82187" autoAdjust="0"/>
  </p:normalViewPr>
  <p:slideViewPr>
    <p:cSldViewPr snapToGrid="0">
      <p:cViewPr varScale="1">
        <p:scale>
          <a:sx n="73" d="100"/>
          <a:sy n="73" d="100"/>
        </p:scale>
        <p:origin x="10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TAPKAJ SVOJ OBRAZ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TAPKAJ SVOJE TELO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ZAVRTI GLAVO V SMERI URINEGA KAZALCA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7DBAFAE0-07C4-475F-8E6A-B28EC6C99D0A}">
      <dgm:prSet phldrT="[besedilo]"/>
      <dgm:spPr/>
      <dgm:t>
        <a:bodyPr/>
        <a:lstStyle/>
        <a:p>
          <a:r>
            <a:rPr lang="sl-SI" dirty="0" smtClean="0"/>
            <a:t>NABERI 5 JABOLK NA DREVESU</a:t>
          </a:r>
          <a:endParaRPr lang="sl-SI" dirty="0"/>
        </a:p>
      </dgm:t>
    </dgm:pt>
    <dgm:pt modelId="{1D0C33DE-B765-4B0D-ABC2-81B3FA985B6C}" type="parTrans" cxnId="{A38A7A91-B295-4E38-8F4B-CF6F13D92014}">
      <dgm:prSet/>
      <dgm:spPr/>
      <dgm:t>
        <a:bodyPr/>
        <a:lstStyle/>
        <a:p>
          <a:endParaRPr lang="sl-SI"/>
        </a:p>
      </dgm:t>
    </dgm:pt>
    <dgm:pt modelId="{AEC893E5-B1D7-4C30-B5B9-814F05857361}" type="sibTrans" cxnId="{A38A7A91-B295-4E38-8F4B-CF6F13D9201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ŠIROKO SE NASMEJ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5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5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5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5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5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5"/>
      <dgm:spPr/>
      <dgm:t>
        <a:bodyPr/>
        <a:lstStyle/>
        <a:p>
          <a:endParaRPr lang="sl-SI"/>
        </a:p>
      </dgm:t>
    </dgm:pt>
    <dgm:pt modelId="{94CBB77B-6B2D-48F4-AE88-ABF37D14DF03}" type="pres">
      <dgm:prSet presAssocID="{7DBAFAE0-07C4-475F-8E6A-B28EC6C99D0A}" presName="node" presStyleLbl="node1" presStyleIdx="3" presStyleCnt="5" custScaleX="122712" custScaleY="1549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4BDBA2-4F27-4E8D-A0A8-B2C13F24FDDA}" type="pres">
      <dgm:prSet presAssocID="{7DBAFAE0-07C4-475F-8E6A-B28EC6C99D0A}" presName="spNode" presStyleCnt="0"/>
      <dgm:spPr/>
    </dgm:pt>
    <dgm:pt modelId="{8762A868-F9A2-45AD-8891-F942FABDD366}" type="pres">
      <dgm:prSet presAssocID="{AEC893E5-B1D7-4C30-B5B9-814F05857361}" presName="sibTrans" presStyleLbl="sibTrans1D1" presStyleIdx="3" presStyleCnt="5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4" presStyleCnt="5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323273D7-BA6A-4106-AA2F-1FE06450E4A1}" type="presOf" srcId="{7DBAFAE0-07C4-475F-8E6A-B28EC6C99D0A}" destId="{94CBB77B-6B2D-48F4-AE88-ABF37D14DF03}" srcOrd="0" destOrd="0" presId="urn:microsoft.com/office/officeart/2005/8/layout/cycle6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4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3F3AAEDE-B627-4313-AB43-0C6D50AB0412}" type="presOf" srcId="{AEC893E5-B1D7-4C30-B5B9-814F05857361}" destId="{8762A868-F9A2-45AD-8891-F942FABDD366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A38A7A91-B295-4E38-8F4B-CF6F13D92014}" srcId="{DC52BD34-1075-4E88-BECF-83F11E83502C}" destId="{7DBAFAE0-07C4-475F-8E6A-B28EC6C99D0A}" srcOrd="3" destOrd="0" parTransId="{1D0C33DE-B765-4B0D-ABC2-81B3FA985B6C}" sibTransId="{AEC893E5-B1D7-4C30-B5B9-814F05857361}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835031E5-882B-4022-93D3-709C2214093D}" type="presParOf" srcId="{EE502984-821E-475A-B757-10B79DB9FCD0}" destId="{94CBB77B-6B2D-48F4-AE88-ABF37D14DF03}" srcOrd="9" destOrd="0" presId="urn:microsoft.com/office/officeart/2005/8/layout/cycle6"/>
    <dgm:cxn modelId="{A5157976-256A-4BC9-8C5D-23A474EFA7FB}" type="presParOf" srcId="{EE502984-821E-475A-B757-10B79DB9FCD0}" destId="{BE4BDBA2-4F27-4E8D-A0A8-B2C13F24FDDA}" srcOrd="10" destOrd="0" presId="urn:microsoft.com/office/officeart/2005/8/layout/cycle6"/>
    <dgm:cxn modelId="{48929A9E-2133-47EF-9E72-01C22A655656}" type="presParOf" srcId="{EE502984-821E-475A-B757-10B79DB9FCD0}" destId="{8762A868-F9A2-45AD-8891-F942FABDD366}" srcOrd="11" destOrd="0" presId="urn:microsoft.com/office/officeart/2005/8/layout/cycle6"/>
    <dgm:cxn modelId="{52AE081D-7FCD-47DF-B50F-14BF9284CE6D}" type="presParOf" srcId="{EE502984-821E-475A-B757-10B79DB9FCD0}" destId="{3C4005B2-7622-481B-AE49-3BBDB4A02B33}" srcOrd="12" destOrd="0" presId="urn:microsoft.com/office/officeart/2005/8/layout/cycle6"/>
    <dgm:cxn modelId="{AB22C5FF-5D7A-4946-A742-F9FFC6875425}" type="presParOf" srcId="{EE502984-821E-475A-B757-10B79DB9FCD0}" destId="{70345274-F059-4A46-9B72-4C01BB484BBA}" srcOrd="13" destOrd="0" presId="urn:microsoft.com/office/officeart/2005/8/layout/cycle6"/>
    <dgm:cxn modelId="{27AE978D-FFB6-417D-B5C9-4114031C7AF6}" type="presParOf" srcId="{EE502984-821E-475A-B757-10B79DB9FCD0}" destId="{C889703F-820E-4CFD-A59D-D1E0A23A02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975312" y="-197385"/>
          <a:ext cx="2339700" cy="1475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TAPKAJ SVOJ OBRAZ</a:t>
          </a:r>
          <a:endParaRPr lang="sl-SI" sz="2100" kern="1200" dirty="0"/>
        </a:p>
      </dsp:txBody>
      <dsp:txXfrm>
        <a:off x="3047344" y="-125353"/>
        <a:ext cx="2195636" cy="1331526"/>
      </dsp:txXfrm>
    </dsp:sp>
    <dsp:sp modelId="{BDC925E0-D67D-411A-B85C-C064A38EB6AA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86935" y="322212"/>
              </a:moveTo>
              <a:arcTo wR="2310126" hR="2310126" stAng="18037486" swAng="118440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287582" y="1383142"/>
          <a:ext cx="2109281" cy="150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TAPKAJ SVOJE TELO</a:t>
          </a:r>
          <a:endParaRPr lang="sl-SI" sz="2100" kern="1200" dirty="0"/>
        </a:p>
      </dsp:txBody>
      <dsp:txXfrm>
        <a:off x="5361150" y="1456710"/>
        <a:ext cx="1962145" cy="1359912"/>
      </dsp:txXfrm>
    </dsp:sp>
    <dsp:sp modelId="{D9C06267-97E7-4A0B-AACE-F2DF6E375507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9705" y="2360366"/>
              </a:moveTo>
              <a:arcTo wR="2310126" hR="2310126" stAng="74770" swAng="155798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4410840" y="3916342"/>
          <a:ext cx="2184361" cy="1606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ZAVRTI GLAVO V SMERI URINEGA KAZALCA</a:t>
          </a:r>
          <a:endParaRPr lang="sl-SI" sz="2100" kern="1200" dirty="0"/>
        </a:p>
      </dsp:txBody>
      <dsp:txXfrm>
        <a:off x="4489251" y="3994753"/>
        <a:ext cx="2027539" cy="1449427"/>
      </dsp:txXfrm>
    </dsp:sp>
    <dsp:sp modelId="{3DE91A91-FC54-48EA-BF16-C16FFA12B654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70523" y="4605529"/>
              </a:moveTo>
              <a:arcTo wR="2310126" hR="2310126" stAng="5011671" swAng="7767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B77B-6B2D-48F4-AE88-ABF37D14DF03}">
      <dsp:nvSpPr>
        <dsp:cNvPr id="0" name=""/>
        <dsp:cNvSpPr/>
      </dsp:nvSpPr>
      <dsp:spPr>
        <a:xfrm>
          <a:off x="1695177" y="3822880"/>
          <a:ext cx="2184254" cy="1793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NABERI 5 JABOLK NA DREVESU</a:t>
          </a:r>
          <a:endParaRPr lang="sl-SI" sz="2100" kern="1200" dirty="0"/>
        </a:p>
      </dsp:txBody>
      <dsp:txXfrm>
        <a:off x="1782712" y="3910415"/>
        <a:ext cx="2009184" cy="1618102"/>
      </dsp:txXfrm>
    </dsp:sp>
    <dsp:sp modelId="{8762A868-F9A2-45AD-8891-F942FABDD36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10617" y="3273839"/>
              </a:moveTo>
              <a:arcTo wR="2310126" hR="2310126" stAng="9320640" swAng="139652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31135" y="1376646"/>
          <a:ext cx="2433932" cy="152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ŠIROKO SE NASMEJ</a:t>
          </a:r>
          <a:endParaRPr lang="sl-SI" sz="2100" kern="1200" dirty="0"/>
        </a:p>
      </dsp:txBody>
      <dsp:txXfrm>
        <a:off x="805337" y="1450848"/>
        <a:ext cx="2285528" cy="1371637"/>
      </dsp:txXfrm>
    </dsp:sp>
    <dsp:sp modelId="{C889703F-820E-4CFD-A59D-D1E0A23A023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6380" y="830088"/>
              </a:moveTo>
              <a:arcTo wR="2310126" hR="2310126" stAng="13190525" swAng="117211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xmlns="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15. 11. 2020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15. 11. 2020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4B40-A74E-48A9-A003-2DC2779552AE}" type="slidenum">
              <a:rPr lang="sl-SI" noProof="0" smtClean="0"/>
              <a:t>4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2019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15. 11. 2020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xmlns="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sl-SI" sz="7800" dirty="0" smtClean="0"/>
              <a:t>PEVSKI ZBOR 1</a:t>
            </a:r>
            <a:endParaRPr lang="sl-SI" sz="7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029200"/>
            <a:ext cx="5877385" cy="1385268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Delo na daljavo: 3. teden</a:t>
            </a:r>
          </a:p>
          <a:p>
            <a:pPr rtl="0"/>
            <a:endParaRPr lang="sl-SI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 rtl="0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Oš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Dobrova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 rtl="0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učiteljica: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Marša plohl turk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xmlns="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1481328" y="356616"/>
            <a:ext cx="9345168" cy="61904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DRAGA PEVKA, DRAGI PEVEC, 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DANES PA JE ČAS ZA UČENJE NOVE PESMICE. </a:t>
            </a:r>
            <a:endParaRPr lang="sl-SI" dirty="0"/>
          </a:p>
          <a:p>
            <a:pPr algn="ctr"/>
            <a:endParaRPr lang="sl-SI" dirty="0" smtClean="0"/>
          </a:p>
          <a:p>
            <a:pPr algn="ctr"/>
            <a:r>
              <a:rPr lang="sl-SI" sz="2400" dirty="0" smtClean="0">
                <a:sym typeface="Wingdings" panose="05000000000000000000" pitchFamily="2" charset="2"/>
              </a:rPr>
              <a:t>NASLOV JI JE: ŠMENTANA MUHA</a:t>
            </a:r>
          </a:p>
          <a:p>
            <a:pPr algn="ctr"/>
            <a:endParaRPr lang="sl-SI" sz="2400" dirty="0">
              <a:sym typeface="Wingdings" panose="05000000000000000000" pitchFamily="2" charset="2"/>
            </a:endParaRPr>
          </a:p>
          <a:p>
            <a:pPr algn="ctr"/>
            <a:r>
              <a:rPr lang="sl-SI" sz="2400" dirty="0" smtClean="0">
                <a:sym typeface="Wingdings" panose="05000000000000000000" pitchFamily="2" charset="2"/>
              </a:rPr>
              <a:t>NAUČI SE JO TAKO, DA JO ČIMVEČKRAT POSLUŠAŠ. </a:t>
            </a:r>
            <a:endParaRPr lang="sl-SI" sz="2400" dirty="0">
              <a:sym typeface="Wingdings" panose="05000000000000000000" pitchFamily="2" charset="2"/>
            </a:endParaRPr>
          </a:p>
          <a:p>
            <a:pPr algn="ctr"/>
            <a:endParaRPr lang="sl-SI" sz="2400" dirty="0" smtClean="0">
              <a:sym typeface="Wingdings" panose="05000000000000000000" pitchFamily="2" charset="2"/>
            </a:endParaRPr>
          </a:p>
          <a:p>
            <a:pPr algn="ctr"/>
            <a:r>
              <a:rPr lang="sl-SI" sz="2400" dirty="0" smtClean="0">
                <a:sym typeface="Wingdings" panose="05000000000000000000" pitchFamily="2" charset="2"/>
              </a:rPr>
              <a:t>ALI PA SI POMAGAJ S POSNETKOM, </a:t>
            </a:r>
          </a:p>
          <a:p>
            <a:pPr algn="ctr"/>
            <a:r>
              <a:rPr lang="sl-SI" sz="2400" dirty="0" smtClean="0">
                <a:sym typeface="Wingdings" panose="05000000000000000000" pitchFamily="2" charset="2"/>
              </a:rPr>
              <a:t>KJER TI ZRAVEN POJE UČITELJICA. </a:t>
            </a:r>
          </a:p>
          <a:p>
            <a:pPr algn="ctr"/>
            <a:endParaRPr lang="sl-SI" sz="2400" dirty="0">
              <a:sym typeface="Wingdings" panose="05000000000000000000" pitchFamily="2" charset="2"/>
            </a:endParaRPr>
          </a:p>
          <a:p>
            <a:pPr algn="ctr"/>
            <a:r>
              <a:rPr lang="sl-SI" sz="2400" dirty="0" smtClean="0">
                <a:sym typeface="Wingdings" panose="05000000000000000000" pitchFamily="2" charset="2"/>
              </a:rPr>
              <a:t>SAJ VEM, DA JO PRAVZAPRAV ŽE POZNAŠ  </a:t>
            </a:r>
          </a:p>
          <a:p>
            <a:pPr algn="ctr"/>
            <a:endParaRPr lang="sl-SI" sz="2400" dirty="0">
              <a:sym typeface="Wingdings" panose="05000000000000000000" pitchFamily="2" charset="2"/>
            </a:endParaRPr>
          </a:p>
          <a:p>
            <a:pPr algn="ctr"/>
            <a:r>
              <a:rPr lang="sl-SI" sz="2000" smtClean="0"/>
              <a:t>SUPER SI! </a:t>
            </a: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33601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448733" cy="1196670"/>
          </a:xfrm>
        </p:spPr>
        <p:txBody>
          <a:bodyPr/>
          <a:lstStyle/>
          <a:p>
            <a:r>
              <a:rPr lang="sl-SI" dirty="0" smtClean="0"/>
              <a:t>OGREJ SVOJE TELO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3190490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296" y="2263213"/>
            <a:ext cx="3699320" cy="32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ŠMENTANA MUHA - BESEDILO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338146"/>
            <a:ext cx="10178322" cy="5519853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sl-SI" dirty="0"/>
              <a:t>ŠMENTANA MUHA,</a:t>
            </a:r>
          </a:p>
          <a:p>
            <a:pPr marL="0" indent="0" algn="ctr">
              <a:buNone/>
            </a:pPr>
            <a:r>
              <a:rPr lang="sl-SI" dirty="0"/>
              <a:t>KAJ SI TAK' SUHA?</a:t>
            </a:r>
          </a:p>
          <a:p>
            <a:pPr marL="0" indent="0" algn="ctr">
              <a:buNone/>
            </a:pPr>
            <a:r>
              <a:rPr lang="sl-SI" dirty="0"/>
              <a:t>KDO TE BO PLAČAL?</a:t>
            </a:r>
          </a:p>
          <a:p>
            <a:pPr marL="0" indent="0" algn="ctr">
              <a:buNone/>
            </a:pPr>
            <a:r>
              <a:rPr lang="sl-SI" dirty="0"/>
              <a:t>MIHA KOVAČEV</a:t>
            </a:r>
            <a:r>
              <a:rPr lang="sl-SI" dirty="0" smtClean="0"/>
              <a:t>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PRIŠLI SO PRIŠLI,</a:t>
            </a:r>
          </a:p>
          <a:p>
            <a:pPr marL="0" indent="0" algn="ctr">
              <a:buNone/>
            </a:pPr>
            <a:r>
              <a:rPr lang="sl-SI" dirty="0"/>
              <a:t>ŠTIRJE POLJANCI,</a:t>
            </a:r>
          </a:p>
          <a:p>
            <a:pPr marL="0" indent="0" algn="ctr">
              <a:buNone/>
            </a:pPr>
            <a:r>
              <a:rPr lang="sl-SI" dirty="0"/>
              <a:t>KOMAJ SO </a:t>
            </a:r>
            <a:r>
              <a:rPr lang="sl-SI" dirty="0" smtClean="0"/>
              <a:t>VLEKLI</a:t>
            </a: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MUHO </a:t>
            </a:r>
            <a:r>
              <a:rPr lang="sl-SI" dirty="0"/>
              <a:t>PO KLANCI.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PRIŠLI </a:t>
            </a:r>
            <a:r>
              <a:rPr lang="sl-SI" dirty="0"/>
              <a:t>SO, PRIŠLI,</a:t>
            </a:r>
          </a:p>
          <a:p>
            <a:pPr marL="0" indent="0" algn="ctr">
              <a:buNone/>
            </a:pPr>
            <a:r>
              <a:rPr lang="sl-SI" dirty="0"/>
              <a:t>ŠTIRJE MESARJI,</a:t>
            </a:r>
          </a:p>
          <a:p>
            <a:pPr marL="0" indent="0" algn="ctr">
              <a:buNone/>
            </a:pPr>
            <a:r>
              <a:rPr lang="sl-SI" dirty="0"/>
              <a:t>KOMAJ SO SUHO</a:t>
            </a:r>
          </a:p>
          <a:p>
            <a:pPr marL="0" indent="0" algn="ctr">
              <a:buNone/>
            </a:pPr>
            <a:r>
              <a:rPr lang="sl-SI" dirty="0"/>
              <a:t>MUHO ZAKLALI</a:t>
            </a:r>
            <a:r>
              <a:rPr lang="sl-SI" dirty="0" smtClean="0"/>
              <a:t>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PRIŠLI SO, PRIŠLI,</a:t>
            </a:r>
          </a:p>
          <a:p>
            <a:pPr marL="0" indent="0" algn="ctr">
              <a:buNone/>
            </a:pPr>
            <a:r>
              <a:rPr lang="sl-SI" dirty="0"/>
              <a:t>ŠTIRJE DEBELI,</a:t>
            </a:r>
          </a:p>
          <a:p>
            <a:pPr marL="0" indent="0" algn="ctr">
              <a:buNone/>
            </a:pPr>
            <a:r>
              <a:rPr lang="sl-SI" dirty="0"/>
              <a:t>KOMAJ SO SUHO</a:t>
            </a:r>
          </a:p>
          <a:p>
            <a:pPr marL="0" indent="0" algn="ctr">
              <a:buNone/>
            </a:pPr>
            <a:r>
              <a:rPr lang="sl-SI" dirty="0"/>
              <a:t>MUJO POJEDLI</a:t>
            </a:r>
            <a:r>
              <a:rPr lang="sl-SI" dirty="0" smtClean="0"/>
              <a:t>.</a:t>
            </a:r>
          </a:p>
          <a:p>
            <a:pPr marL="0" indent="0" algn="ctr">
              <a:buNone/>
            </a:pPr>
            <a:endParaRPr lang="sl-SI" dirty="0" smtClean="0"/>
          </a:p>
        </p:txBody>
      </p:sp>
      <p:pic>
        <p:nvPicPr>
          <p:cNvPr id="1026" name="Picture 2" descr="MAVRIČNE PISARIJE: Kako je muha Sanda našla samo se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98" y="2282142"/>
            <a:ext cx="1764881" cy="18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VRIČNE PISARIJE: Kako je muha Sanda našla samo se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5" y="3963794"/>
            <a:ext cx="2305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VRIČNE PISARIJE: Kako je muha Sanda našla samo se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08" y="3565158"/>
            <a:ext cx="1313453" cy="135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821351" y="5070328"/>
            <a:ext cx="985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/>
          </a:p>
          <a:p>
            <a:pPr algn="ctr"/>
            <a:r>
              <a:rPr lang="sl-SI" dirty="0" smtClean="0">
                <a:solidFill>
                  <a:srgbClr val="FF0000"/>
                </a:solidFill>
              </a:rPr>
              <a:t>ZAPOJ </a:t>
            </a:r>
            <a:r>
              <a:rPr lang="sl-SI" dirty="0">
                <a:solidFill>
                  <a:srgbClr val="FF0000"/>
                </a:solidFill>
              </a:rPr>
              <a:t>OB SPREMLJAVI PEVSKEGA GLASU  ALI  OB SPREMLJAVI KLAVIRSKE SPREMLJAVE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sl-SI" dirty="0"/>
              <a:t> </a:t>
            </a:r>
            <a:endParaRPr lang="sl-SI" dirty="0" smtClean="0"/>
          </a:p>
          <a:p>
            <a:pPr algn="ctr"/>
            <a:r>
              <a:rPr lang="sl-SI" dirty="0" smtClean="0"/>
              <a:t>KAR TI JE LAŽJE IN LJUBŠE.  </a:t>
            </a:r>
            <a:endParaRPr lang="sl-SI" dirty="0"/>
          </a:p>
        </p:txBody>
      </p:sp>
      <p:pic>
        <p:nvPicPr>
          <p:cNvPr id="5" name="Šmentana muha_pevski glas + spremljav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7947" y="5648265"/>
            <a:ext cx="1244783" cy="1244783"/>
          </a:xfrm>
          <a:prstGeom prst="rect">
            <a:avLst/>
          </a:prstGeom>
        </p:spPr>
      </p:pic>
      <p:pic>
        <p:nvPicPr>
          <p:cNvPr id="7" name="Šmentana muha_klavirska spremljav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40413" y="5679478"/>
            <a:ext cx="1196046" cy="11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6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/>
              <a:t>Odlično ti je šlo!</a:t>
            </a:r>
            <a:endParaRPr lang="sl-SI" sz="66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2861928" y="5665113"/>
            <a:ext cx="8949072" cy="951135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/>
              <a:t>OHRANI DOBRO VOLJO ČEZ CEL DAN!</a:t>
            </a:r>
            <a:endParaRPr lang="sl-SI" sz="2800" dirty="0"/>
          </a:p>
        </p:txBody>
      </p:sp>
      <p:pic>
        <p:nvPicPr>
          <p:cNvPr id="4100" name="Picture 4" descr="Rezultat iskanja slik za excited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3" y="71722"/>
            <a:ext cx="5568697" cy="40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65677"/>
      </p:ext>
    </p:extLst>
  </p:cSld>
  <p:clrMapOvr>
    <a:masterClrMapping/>
  </p:clrMapOvr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6c05727-aa75-4e4a-9b5f-8a80a1165891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192</Words>
  <Application>Microsoft Office PowerPoint</Application>
  <PresentationFormat>Widescreen</PresentationFormat>
  <Paragraphs>56</Paragraphs>
  <Slides>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Impact</vt:lpstr>
      <vt:lpstr>Wingdings</vt:lpstr>
      <vt:lpstr>Priponka</vt:lpstr>
      <vt:lpstr>PEVSKI ZBOR 1</vt:lpstr>
      <vt:lpstr>PowerPoint Presentation</vt:lpstr>
      <vt:lpstr>OGREJ SVOJE TELO</vt:lpstr>
      <vt:lpstr>ŠMENTANA MUHA - BESEDILO</vt:lpstr>
      <vt:lpstr>Odlično ti je šlo!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2020-11-15T20:16:00Z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