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93" r:id="rId3"/>
    <p:sldId id="291" r:id="rId4"/>
    <p:sldId id="295" r:id="rId5"/>
    <p:sldId id="287" r:id="rId6"/>
    <p:sldId id="288" r:id="rId7"/>
    <p:sldId id="29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39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7A0042-9287-4873-A02B-1C618037E3DD}" type="datetimeFigureOut">
              <a:rPr lang="en-GB" smtClean="0"/>
              <a:t>21/04/2015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369A1B-DC98-40F9-95DA-C605C40B0E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4662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4525F-2D3B-4277-AF49-D8AD29F6CD18}" type="datetimeFigureOut">
              <a:rPr lang="en-GB" smtClean="0"/>
              <a:t>21/04/2015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2C40-BE9A-4652-BA55-0B31D5B338DB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4525F-2D3B-4277-AF49-D8AD29F6CD18}" type="datetimeFigureOut">
              <a:rPr lang="en-GB" smtClean="0"/>
              <a:t>21/04/2015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2C40-BE9A-4652-BA55-0B31D5B338D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4525F-2D3B-4277-AF49-D8AD29F6CD18}" type="datetimeFigureOut">
              <a:rPr lang="en-GB" smtClean="0"/>
              <a:t>21/04/2015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2C40-BE9A-4652-BA55-0B31D5B338D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4525F-2D3B-4277-AF49-D8AD29F6CD18}" type="datetimeFigureOut">
              <a:rPr lang="en-GB" smtClean="0"/>
              <a:t>21/04/2015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2C40-BE9A-4652-BA55-0B31D5B338D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4525F-2D3B-4277-AF49-D8AD29F6CD18}" type="datetimeFigureOut">
              <a:rPr lang="en-GB" smtClean="0"/>
              <a:t>21/04/2015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2C40-BE9A-4652-BA55-0B31D5B338DB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4525F-2D3B-4277-AF49-D8AD29F6CD18}" type="datetimeFigureOut">
              <a:rPr lang="en-GB" smtClean="0"/>
              <a:t>21/04/2015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2C40-BE9A-4652-BA55-0B31D5B338D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4525F-2D3B-4277-AF49-D8AD29F6CD18}" type="datetimeFigureOut">
              <a:rPr lang="en-GB" smtClean="0"/>
              <a:t>21/04/2015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2C40-BE9A-4652-BA55-0B31D5B338DB}" type="slidenum">
              <a:rPr lang="en-GB" smtClean="0"/>
              <a:t>‹#›</a:t>
            </a:fld>
            <a:endParaRPr lang="en-GB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4525F-2D3B-4277-AF49-D8AD29F6CD18}" type="datetimeFigureOut">
              <a:rPr lang="en-GB" smtClean="0"/>
              <a:t>21/04/2015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2C40-BE9A-4652-BA55-0B31D5B338D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4525F-2D3B-4277-AF49-D8AD29F6CD18}" type="datetimeFigureOut">
              <a:rPr lang="en-GB" smtClean="0"/>
              <a:t>21/04/2015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2C40-BE9A-4652-BA55-0B31D5B338D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4525F-2D3B-4277-AF49-D8AD29F6CD18}" type="datetimeFigureOut">
              <a:rPr lang="en-GB" smtClean="0"/>
              <a:t>21/04/2015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2C40-BE9A-4652-BA55-0B31D5B338DB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4525F-2D3B-4277-AF49-D8AD29F6CD18}" type="datetimeFigureOut">
              <a:rPr lang="en-GB" smtClean="0"/>
              <a:t>21/04/2015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2C40-BE9A-4652-BA55-0B31D5B338D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CD44525F-2D3B-4277-AF49-D8AD29F6CD18}" type="datetimeFigureOut">
              <a:rPr lang="en-GB" smtClean="0"/>
              <a:t>21/04/2015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37C72C40-BE9A-4652-BA55-0B31D5B338DB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sl-SI" dirty="0" smtClean="0"/>
              <a:t>Spremenljivke</a:t>
            </a:r>
            <a:r>
              <a:rPr lang="en-GB" dirty="0" smtClean="0"/>
              <a:t>!</a:t>
            </a:r>
            <a:endParaRPr lang="en-GB" dirty="0"/>
          </a:p>
        </p:txBody>
      </p:sp>
      <p:grpSp>
        <p:nvGrpSpPr>
          <p:cNvPr id="5" name="Skupina 4"/>
          <p:cNvGrpSpPr/>
          <p:nvPr/>
        </p:nvGrpSpPr>
        <p:grpSpPr>
          <a:xfrm>
            <a:off x="683568" y="3933056"/>
            <a:ext cx="1894760" cy="1884378"/>
            <a:chOff x="6156176" y="1391610"/>
            <a:chExt cx="1894760" cy="1884378"/>
          </a:xfrm>
        </p:grpSpPr>
        <p:pic>
          <p:nvPicPr>
            <p:cNvPr id="7" name="Picture 8" descr="http://www.usnje3000.com/media/catalog/product/cache/1/image/9df78eab33525d08d6e5fb8d27136e95/a/r/art.3055_m.d.s.v._lm_watermark_2_jpg.jpg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874" t="5243" r="17967" b="2957"/>
            <a:stretch/>
          </p:blipFill>
          <p:spPr bwMode="auto">
            <a:xfrm>
              <a:off x="6156176" y="1391610"/>
              <a:ext cx="1894760" cy="18843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PoljeZBesedilom 7"/>
            <p:cNvSpPr txBox="1"/>
            <p:nvPr/>
          </p:nvSpPr>
          <p:spPr>
            <a:xfrm rot="721590">
              <a:off x="6922319" y="1582803"/>
              <a:ext cx="9797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b="1" dirty="0" smtClean="0">
                  <a:solidFill>
                    <a:schemeClr val="bg1"/>
                  </a:solidFill>
                </a:rPr>
                <a:t>Znesek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9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673" y="5831721"/>
            <a:ext cx="10572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" name="Skupina 9"/>
          <p:cNvGrpSpPr/>
          <p:nvPr/>
        </p:nvGrpSpPr>
        <p:grpSpPr>
          <a:xfrm>
            <a:off x="3707904" y="3689624"/>
            <a:ext cx="1487378" cy="2280209"/>
            <a:chOff x="6876256" y="3861048"/>
            <a:chExt cx="1487378" cy="2280209"/>
          </a:xfrm>
        </p:grpSpPr>
        <p:pic>
          <p:nvPicPr>
            <p:cNvPr id="11" name="Picture 2" descr="http://www.creativeprintpack.com/images/shoppingbag4.jp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319" t="4373" r="26638" b="7622"/>
            <a:stretch/>
          </p:blipFill>
          <p:spPr bwMode="auto">
            <a:xfrm>
              <a:off x="6876256" y="3861048"/>
              <a:ext cx="1487378" cy="2280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PoljeZBesedilom 11"/>
            <p:cNvSpPr txBox="1"/>
            <p:nvPr/>
          </p:nvSpPr>
          <p:spPr>
            <a:xfrm>
              <a:off x="6948264" y="4725143"/>
              <a:ext cx="100811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>
                  <a:rot lat="20999999" lon="0" rev="21299999"/>
                </a:camera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r>
                <a:rPr lang="sl-SI" dirty="0" smtClean="0"/>
                <a:t>Število jabolk</a:t>
              </a:r>
              <a:endParaRPr lang="en-US" dirty="0"/>
            </a:p>
          </p:txBody>
        </p:sp>
      </p:grpSp>
      <p:pic>
        <p:nvPicPr>
          <p:cNvPr id="13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5391" y="5984094"/>
            <a:ext cx="1362075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2" descr="Fuel gauge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29" t="9212" r="6272" b="8479"/>
          <a:stretch/>
        </p:blipFill>
        <p:spPr bwMode="auto">
          <a:xfrm>
            <a:off x="6660232" y="4591601"/>
            <a:ext cx="1291720" cy="1257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883" y="5970668"/>
            <a:ext cx="10096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6091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/>
              <a:t>Izpolni tabelo z </a:t>
            </a:r>
            <a:r>
              <a:rPr lang="sl-SI" dirty="0" smtClean="0"/>
              <a:t>vrednostmi </a:t>
            </a:r>
            <a:r>
              <a:rPr lang="sl-SI" dirty="0"/>
              <a:t>spremenljivk za vsak obhod </a:t>
            </a:r>
            <a:r>
              <a:rPr lang="sl-SI" dirty="0" smtClean="0"/>
              <a:t>zanke</a:t>
            </a:r>
            <a:endParaRPr lang="en-US" dirty="0"/>
          </a:p>
        </p:txBody>
      </p:sp>
      <p:graphicFrame>
        <p:nvGraphicFramePr>
          <p:cNvPr id="5" name="Ograda vsebin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9735019"/>
              </p:ext>
            </p:extLst>
          </p:nvPr>
        </p:nvGraphicFramePr>
        <p:xfrm>
          <a:off x="3995936" y="2156868"/>
          <a:ext cx="4680521" cy="39206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9906"/>
                <a:gridCol w="1169906"/>
                <a:gridCol w="1169906"/>
                <a:gridCol w="1170803"/>
              </a:tblGrid>
              <a:tr h="6210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</a:rPr>
                        <a:t>Obhod zanke</a:t>
                      </a:r>
                      <a:endParaRPr lang="en-US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6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Točke</a:t>
                      </a:r>
                      <a:endParaRPr lang="en-US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600" dirty="0" smtClean="0">
                          <a:effectLst/>
                        </a:rPr>
                        <a:t>Življenja</a:t>
                      </a:r>
                      <a:endParaRPr lang="en-US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600" dirty="0" smtClean="0">
                          <a:effectLst/>
                        </a:rPr>
                        <a:t>Zadetki</a:t>
                      </a:r>
                      <a:endParaRPr lang="en-US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99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</a:rPr>
                        <a:t>0</a:t>
                      </a:r>
                      <a:endParaRPr lang="en-US" sz="3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sl-SI" sz="3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3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lang="en-US" sz="3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lang="en-US" sz="3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5499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</a:rPr>
                        <a:t>1</a:t>
                      </a:r>
                      <a:endParaRPr lang="en-US" sz="3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99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</a:rPr>
                        <a:t>2</a:t>
                      </a:r>
                      <a:endParaRPr lang="en-US" sz="3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99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</a:rPr>
                        <a:t>3</a:t>
                      </a:r>
                      <a:endParaRPr lang="en-US" sz="3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99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</a:rPr>
                        <a:t>4</a:t>
                      </a:r>
                      <a:endParaRPr lang="en-US" sz="3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99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</a:rPr>
                        <a:t>5</a:t>
                      </a:r>
                      <a:endParaRPr lang="en-US" sz="3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PoljeZBesedilom 2"/>
          <p:cNvSpPr txBox="1"/>
          <p:nvPr/>
        </p:nvSpPr>
        <p:spPr>
          <a:xfrm>
            <a:off x="5508104" y="2708920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b="1" dirty="0" smtClean="0">
                <a:solidFill>
                  <a:srgbClr val="FF0000"/>
                </a:solidFill>
              </a:rPr>
              <a:t>0       10     0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PoljeZBesedilom 5"/>
          <p:cNvSpPr txBox="1"/>
          <p:nvPr/>
        </p:nvSpPr>
        <p:spPr>
          <a:xfrm>
            <a:off x="5508104" y="3284984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b="1" dirty="0" smtClean="0">
                <a:solidFill>
                  <a:srgbClr val="FF0000"/>
                </a:solidFill>
              </a:rPr>
              <a:t>1       9       2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" name="PoljeZBesedilom 6"/>
          <p:cNvSpPr txBox="1"/>
          <p:nvPr/>
        </p:nvSpPr>
        <p:spPr>
          <a:xfrm>
            <a:off x="5502349" y="3861048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b="1" dirty="0" smtClean="0">
                <a:solidFill>
                  <a:srgbClr val="FF0000"/>
                </a:solidFill>
              </a:rPr>
              <a:t>2       8       2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" name="PoljeZBesedilom 7"/>
          <p:cNvSpPr txBox="1"/>
          <p:nvPr/>
        </p:nvSpPr>
        <p:spPr>
          <a:xfrm>
            <a:off x="5522540" y="4365104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b="1" dirty="0" smtClean="0">
                <a:solidFill>
                  <a:srgbClr val="FF0000"/>
                </a:solidFill>
              </a:rPr>
              <a:t>3       7      </a:t>
            </a:r>
            <a:r>
              <a:rPr lang="sl-SI" sz="3600" b="1" dirty="0">
                <a:solidFill>
                  <a:srgbClr val="FF0000"/>
                </a:solidFill>
              </a:rPr>
              <a:t> </a:t>
            </a:r>
            <a:r>
              <a:rPr lang="sl-SI" sz="3600" b="1" dirty="0" smtClean="0">
                <a:solidFill>
                  <a:srgbClr val="FF0000"/>
                </a:solidFill>
              </a:rPr>
              <a:t>2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9" name="PoljeZBesedilom 8"/>
          <p:cNvSpPr txBox="1"/>
          <p:nvPr/>
        </p:nvSpPr>
        <p:spPr>
          <a:xfrm>
            <a:off x="5502349" y="4941168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b="1" dirty="0" smtClean="0">
                <a:solidFill>
                  <a:srgbClr val="FF0000"/>
                </a:solidFill>
              </a:rPr>
              <a:t>4       6       2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0" name="PoljeZBesedilom 9"/>
          <p:cNvSpPr txBox="1"/>
          <p:nvPr/>
        </p:nvSpPr>
        <p:spPr>
          <a:xfrm>
            <a:off x="5500786" y="5431145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b="1" dirty="0" smtClean="0">
                <a:solidFill>
                  <a:srgbClr val="FF0000"/>
                </a:solidFill>
              </a:rPr>
              <a:t>5       6       2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170931"/>
            <a:ext cx="2952328" cy="4087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PoljeZBesedilom 11"/>
          <p:cNvSpPr txBox="1"/>
          <p:nvPr/>
        </p:nvSpPr>
        <p:spPr>
          <a:xfrm>
            <a:off x="6675982" y="4941168"/>
            <a:ext cx="717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b="1" dirty="0">
                <a:solidFill>
                  <a:srgbClr val="00B0F0"/>
                </a:solidFill>
              </a:rPr>
              <a:t>\</a:t>
            </a:r>
            <a:r>
              <a:rPr lang="sl-SI" sz="3600" b="1" dirty="0" smtClean="0">
                <a:solidFill>
                  <a:srgbClr val="FF0000"/>
                </a:solidFill>
              </a:rPr>
              <a:t> 7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3" name="PoljeZBesedilom 12"/>
          <p:cNvSpPr txBox="1"/>
          <p:nvPr/>
        </p:nvSpPr>
        <p:spPr>
          <a:xfrm>
            <a:off x="6675982" y="5431145"/>
            <a:ext cx="717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b="1" dirty="0">
                <a:solidFill>
                  <a:srgbClr val="00B0F0"/>
                </a:solidFill>
              </a:rPr>
              <a:t>\</a:t>
            </a:r>
            <a:r>
              <a:rPr lang="sl-SI" sz="3600" b="1" dirty="0" smtClean="0">
                <a:solidFill>
                  <a:srgbClr val="FF0000"/>
                </a:solidFill>
              </a:rPr>
              <a:t> 7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590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9" grpId="0"/>
      <p:bldP spid="10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Kako ustvarimo spremenljivko?</a:t>
            </a:r>
            <a:endParaRPr lang="en-US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505966" y="1628800"/>
            <a:ext cx="8229600" cy="4876800"/>
          </a:xfrm>
        </p:spPr>
        <p:txBody>
          <a:bodyPr/>
          <a:lstStyle/>
          <a:p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556792"/>
            <a:ext cx="7059070" cy="4865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1667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Kako štejemo ujeta jabolka?</a:t>
            </a:r>
            <a:endParaRPr lang="sl-SI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430" y="5013176"/>
            <a:ext cx="2304256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327" y="1556792"/>
            <a:ext cx="5727148" cy="288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Leva puščica 3"/>
          <p:cNvSpPr/>
          <p:nvPr/>
        </p:nvSpPr>
        <p:spPr>
          <a:xfrm>
            <a:off x="3699845" y="3700593"/>
            <a:ext cx="1512168" cy="242316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93036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Kam se je shranilo ime?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1556792"/>
            <a:ext cx="3783339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3329368"/>
            <a:ext cx="2848503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esna puščica 3"/>
          <p:cNvSpPr/>
          <p:nvPr/>
        </p:nvSpPr>
        <p:spPr>
          <a:xfrm>
            <a:off x="4788024" y="1772816"/>
            <a:ext cx="1224136" cy="21602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176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647372"/>
            <a:ext cx="1136150" cy="4669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PoljeZBesedilom 4"/>
          <p:cNvSpPr txBox="1"/>
          <p:nvPr/>
        </p:nvSpPr>
        <p:spPr>
          <a:xfrm>
            <a:off x="4122205" y="3329368"/>
            <a:ext cx="4752528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 smtClean="0"/>
              <a:t>Ni potrebno shranjevati imena v posebno spremenljivko, ker bo ime shranjeno v spremenljivki odgovor. Podatek se ne bo izgubil, ker bomo postavili samo eno vprašanje.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09468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Kako </a:t>
            </a:r>
            <a:r>
              <a:rPr lang="sl-SI" dirty="0" smtClean="0"/>
              <a:t>združimo in izpišemo </a:t>
            </a:r>
            <a:r>
              <a:rPr lang="sl-SI" dirty="0" smtClean="0"/>
              <a:t>več podatkov?</a:t>
            </a:r>
            <a:endParaRPr lang="en-GB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554960" cy="4876800"/>
          </a:xfrm>
        </p:spPr>
        <p:txBody>
          <a:bodyPr/>
          <a:lstStyle/>
          <a:p>
            <a:endParaRPr lang="en-GB" dirty="0" smtClean="0"/>
          </a:p>
          <a:p>
            <a:endParaRPr lang="en-GB" b="1" dirty="0"/>
          </a:p>
          <a:p>
            <a:endParaRPr lang="en-GB" b="1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772816"/>
            <a:ext cx="7980887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301208"/>
            <a:ext cx="7130101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7476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2" y="8756"/>
            <a:ext cx="4667172" cy="6849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0"/>
            <a:ext cx="442798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4961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1077</TotalTime>
  <Words>98</Words>
  <Application>Microsoft Office PowerPoint</Application>
  <PresentationFormat>Diaprojekcija na zaslonu (4:3)</PresentationFormat>
  <Paragraphs>44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8" baseType="lpstr">
      <vt:lpstr>Clarity</vt:lpstr>
      <vt:lpstr>Spremenljivke!</vt:lpstr>
      <vt:lpstr>Izpolni tabelo z vrednostmi spremenljivk za vsak obhod zanke</vt:lpstr>
      <vt:lpstr>Kako ustvarimo spremenljivko?</vt:lpstr>
      <vt:lpstr>Kako štejemo ujeta jabolka?</vt:lpstr>
      <vt:lpstr>Kam se je shranilo ime?</vt:lpstr>
      <vt:lpstr>Kako združimo in izpišemo več podatkov?</vt:lpstr>
      <vt:lpstr>PowerPointova predstavitev</vt:lpstr>
    </vt:vector>
  </TitlesOfParts>
  <Company>Perins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Scratch Day!</dc:title>
  <dc:creator>STAFF GARDNER</dc:creator>
  <cp:lastModifiedBy>Uporabnik</cp:lastModifiedBy>
  <cp:revision>111</cp:revision>
  <dcterms:created xsi:type="dcterms:W3CDTF">2012-07-03T11:39:42Z</dcterms:created>
  <dcterms:modified xsi:type="dcterms:W3CDTF">2015-04-21T20:19:47Z</dcterms:modified>
</cp:coreProperties>
</file>