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8"/>
  </p:notesMasterIdLst>
  <p:sldIdLst>
    <p:sldId id="257" r:id="rId3"/>
    <p:sldId id="275" r:id="rId4"/>
    <p:sldId id="264" r:id="rId5"/>
    <p:sldId id="259" r:id="rId6"/>
    <p:sldId id="276" r:id="rId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10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69F7A-F351-4088-8767-5F7C5D38B22F}" type="datetimeFigureOut">
              <a:rPr lang="sl-SI" smtClean="0"/>
              <a:t>30. 11. 2020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78105-55ED-4FD1-AA58-688258D25B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8851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157fab5e6_4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6157fab5e6_4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00065a85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600065a85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157fab5e6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157fab5e6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OPENING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86300" y="534467"/>
            <a:ext cx="10820400" cy="579120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29403" y="1602367"/>
            <a:ext cx="8533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64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07800" y="4242567"/>
            <a:ext cx="757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4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700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NUMBER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8527625" y="1265243"/>
            <a:ext cx="1518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ctrTitle" idx="2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ctrTitle" idx="3"/>
          </p:nvPr>
        </p:nvSpPr>
        <p:spPr>
          <a:xfrm>
            <a:off x="7674875" y="1885577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ubTitle" idx="1"/>
          </p:nvPr>
        </p:nvSpPr>
        <p:spPr>
          <a:xfrm>
            <a:off x="7639333" y="2206123"/>
            <a:ext cx="329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title" idx="4" hasCustomPrompt="1"/>
          </p:nvPr>
        </p:nvSpPr>
        <p:spPr>
          <a:xfrm>
            <a:off x="8527625" y="4614137"/>
            <a:ext cx="1518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ctrTitle" idx="5"/>
          </p:nvPr>
        </p:nvSpPr>
        <p:spPr>
          <a:xfrm>
            <a:off x="7674875" y="5234472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ubTitle" idx="6"/>
          </p:nvPr>
        </p:nvSpPr>
        <p:spPr>
          <a:xfrm>
            <a:off x="7639333" y="5555017"/>
            <a:ext cx="329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title" idx="7" hasCustomPrompt="1"/>
          </p:nvPr>
        </p:nvSpPr>
        <p:spPr>
          <a:xfrm>
            <a:off x="8527625" y="2944432"/>
            <a:ext cx="1518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74" name="Google Shape;74;p11"/>
          <p:cNvSpPr txBox="1">
            <a:spLocks noGrp="1"/>
          </p:cNvSpPr>
          <p:nvPr>
            <p:ph type="ctrTitle" idx="8"/>
          </p:nvPr>
        </p:nvSpPr>
        <p:spPr>
          <a:xfrm>
            <a:off x="7674875" y="3564767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ubTitle" idx="9"/>
          </p:nvPr>
        </p:nvSpPr>
        <p:spPr>
          <a:xfrm>
            <a:off x="7639333" y="3885312"/>
            <a:ext cx="3295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79590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LISTS">
  <p:cSld name="TITLE + TWO LIS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3451267" y="2717667"/>
            <a:ext cx="3703200" cy="32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2"/>
          </p:nvPr>
        </p:nvSpPr>
        <p:spPr>
          <a:xfrm>
            <a:off x="7374327" y="2717667"/>
            <a:ext cx="3703200" cy="32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Google Shape;80;p12"/>
          <p:cNvSpPr txBox="1">
            <a:spLocks noGrp="1"/>
          </p:cNvSpPr>
          <p:nvPr>
            <p:ph type="ctrTitle" idx="3"/>
          </p:nvPr>
        </p:nvSpPr>
        <p:spPr>
          <a:xfrm>
            <a:off x="3690675" y="2088533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ctrTitle" idx="4"/>
          </p:nvPr>
        </p:nvSpPr>
        <p:spPr>
          <a:xfrm>
            <a:off x="7613741" y="2088533"/>
            <a:ext cx="322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4024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ctrTitle" idx="2"/>
          </p:nvPr>
        </p:nvSpPr>
        <p:spPr>
          <a:xfrm>
            <a:off x="5536176" y="1956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5484176" y="2335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 idx="3"/>
          </p:nvPr>
        </p:nvSpPr>
        <p:spPr>
          <a:xfrm>
            <a:off x="5536176" y="33791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4"/>
          </p:nvPr>
        </p:nvSpPr>
        <p:spPr>
          <a:xfrm>
            <a:off x="5484176" y="37577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ctrTitle" idx="5"/>
          </p:nvPr>
        </p:nvSpPr>
        <p:spPr>
          <a:xfrm>
            <a:off x="8365437" y="1956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6"/>
          </p:nvPr>
        </p:nvSpPr>
        <p:spPr>
          <a:xfrm>
            <a:off x="8365437" y="2335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ctrTitle" idx="7"/>
          </p:nvPr>
        </p:nvSpPr>
        <p:spPr>
          <a:xfrm>
            <a:off x="8365437" y="33791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8"/>
          </p:nvPr>
        </p:nvSpPr>
        <p:spPr>
          <a:xfrm>
            <a:off x="8365437" y="37577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ctrTitle" idx="9"/>
          </p:nvPr>
        </p:nvSpPr>
        <p:spPr>
          <a:xfrm>
            <a:off x="5536176" y="4801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3"/>
          </p:nvPr>
        </p:nvSpPr>
        <p:spPr>
          <a:xfrm>
            <a:off x="5484176" y="5180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ctrTitle" idx="14"/>
          </p:nvPr>
        </p:nvSpPr>
        <p:spPr>
          <a:xfrm>
            <a:off x="8365437" y="4801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5"/>
          </p:nvPr>
        </p:nvSpPr>
        <p:spPr>
          <a:xfrm>
            <a:off x="8365437" y="5180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6444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3">
  <p:cSld name="TITLE + FOUR COLUMNS 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ctrTitle" idx="2"/>
          </p:nvPr>
        </p:nvSpPr>
        <p:spPr>
          <a:xfrm>
            <a:off x="1054052" y="3597617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1"/>
          </p:nvPr>
        </p:nvSpPr>
        <p:spPr>
          <a:xfrm>
            <a:off x="1028100" y="3976184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ctrTitle" idx="3"/>
          </p:nvPr>
        </p:nvSpPr>
        <p:spPr>
          <a:xfrm>
            <a:off x="3630528" y="3597617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4"/>
          </p:nvPr>
        </p:nvSpPr>
        <p:spPr>
          <a:xfrm>
            <a:off x="3604576" y="3976184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5"/>
          </p:nvPr>
        </p:nvSpPr>
        <p:spPr>
          <a:xfrm>
            <a:off x="6206989" y="3597617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6"/>
          </p:nvPr>
        </p:nvSpPr>
        <p:spPr>
          <a:xfrm>
            <a:off x="6181037" y="3976184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ctrTitle" idx="7"/>
          </p:nvPr>
        </p:nvSpPr>
        <p:spPr>
          <a:xfrm>
            <a:off x="8783456" y="3597617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ubTitle" idx="8"/>
          </p:nvPr>
        </p:nvSpPr>
        <p:spPr>
          <a:xfrm>
            <a:off x="8757504" y="3976184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40131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ctrTitle" idx="2"/>
          </p:nvPr>
        </p:nvSpPr>
        <p:spPr>
          <a:xfrm>
            <a:off x="991005" y="2214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1"/>
          </p:nvPr>
        </p:nvSpPr>
        <p:spPr>
          <a:xfrm>
            <a:off x="960000" y="2592933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ctrTitle" idx="3"/>
          </p:nvPr>
        </p:nvSpPr>
        <p:spPr>
          <a:xfrm>
            <a:off x="991012" y="39238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4"/>
          </p:nvPr>
        </p:nvSpPr>
        <p:spPr>
          <a:xfrm>
            <a:off x="960007" y="4302367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85789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2">
  <p:cSld name="TITLE + TWO COLUMNS 2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ctrTitle" idx="2"/>
          </p:nvPr>
        </p:nvSpPr>
        <p:spPr>
          <a:xfrm>
            <a:off x="6575555" y="45115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ubTitle" idx="1"/>
          </p:nvPr>
        </p:nvSpPr>
        <p:spPr>
          <a:xfrm>
            <a:off x="6544551" y="4890133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ctrTitle" idx="3"/>
          </p:nvPr>
        </p:nvSpPr>
        <p:spPr>
          <a:xfrm>
            <a:off x="2803661" y="45115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4"/>
          </p:nvPr>
        </p:nvSpPr>
        <p:spPr>
          <a:xfrm>
            <a:off x="2772657" y="4890133"/>
            <a:ext cx="2874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6677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THANKS AND CREDIT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1"/>
          </p:nvPr>
        </p:nvSpPr>
        <p:spPr>
          <a:xfrm>
            <a:off x="5965933" y="2482367"/>
            <a:ext cx="4155600" cy="22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1" name="Google Shape;121;p17"/>
          <p:cNvSpPr txBox="1"/>
          <p:nvPr/>
        </p:nvSpPr>
        <p:spPr>
          <a:xfrm>
            <a:off x="6797633" y="4488000"/>
            <a:ext cx="3324000" cy="2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67">
                <a:latin typeface="Oxygen Light"/>
                <a:ea typeface="Oxygen Light"/>
                <a:cs typeface="Oxygen Light"/>
                <a:sym typeface="Oxygen Light"/>
              </a:rPr>
              <a:t>CREDITS: This presentation template was created by </a:t>
            </a:r>
            <a:r>
              <a:rPr lang="en" sz="1067" b="1"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2"/>
              </a:rPr>
              <a:t>Slidesgo</a:t>
            </a:r>
            <a:r>
              <a:rPr lang="en" sz="1067" b="1">
                <a:latin typeface="Oxygen"/>
                <a:ea typeface="Oxygen"/>
                <a:cs typeface="Oxygen"/>
                <a:sym typeface="Oxygen"/>
              </a:rPr>
              <a:t>,</a:t>
            </a:r>
            <a:r>
              <a:rPr lang="en" sz="1067">
                <a:latin typeface="Oxygen Light"/>
                <a:ea typeface="Oxygen Light"/>
                <a:cs typeface="Oxygen Light"/>
                <a:sym typeface="Oxygen Light"/>
              </a:rPr>
              <a:t> including icons by </a:t>
            </a:r>
            <a:r>
              <a:rPr lang="en" sz="1067" b="1"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3"/>
              </a:rPr>
              <a:t>Flaticon</a:t>
            </a:r>
            <a:r>
              <a:rPr lang="en" sz="1067">
                <a:latin typeface="Oxygen Light"/>
                <a:ea typeface="Oxygen Light"/>
                <a:cs typeface="Oxygen Light"/>
                <a:sym typeface="Oxygen Light"/>
              </a:rPr>
              <a:t>, and infographics &amp; images by </a:t>
            </a:r>
            <a:r>
              <a:rPr lang="en" sz="1067" b="1"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4"/>
              </a:rPr>
              <a:t>Freepik</a:t>
            </a:r>
            <a:r>
              <a:rPr lang="en" sz="1067">
                <a:latin typeface="Oxygen Light"/>
                <a:ea typeface="Oxygen Light"/>
                <a:cs typeface="Oxygen Light"/>
                <a:sym typeface="Oxygen Light"/>
              </a:rPr>
              <a:t>. </a:t>
            </a:r>
            <a:endParaRPr sz="1067">
              <a:latin typeface="Oxygen Light"/>
              <a:ea typeface="Oxygen Light"/>
              <a:cs typeface="Oxygen Light"/>
              <a:sym typeface="Oxygen Light"/>
            </a:endParaRPr>
          </a:p>
          <a:p>
            <a:pPr marL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67" b="1">
                <a:latin typeface="Oxygen"/>
                <a:ea typeface="Oxygen"/>
                <a:cs typeface="Oxygen"/>
                <a:sym typeface="Oxygen"/>
              </a:rPr>
              <a:t>Please keep this slide for attribution.</a:t>
            </a:r>
            <a:endParaRPr sz="1067" b="1"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067">
              <a:latin typeface="Oxygen Light"/>
              <a:ea typeface="Oxygen Light"/>
              <a:cs typeface="Oxygen Light"/>
              <a:sym typeface="Oxygen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67">
              <a:latin typeface="Oxygen Light"/>
              <a:ea typeface="Oxygen Light"/>
              <a:cs typeface="Oxygen Light"/>
              <a:sym typeface="Oxygen Light"/>
            </a:endParaRPr>
          </a:p>
        </p:txBody>
      </p:sp>
    </p:spTree>
    <p:extLst>
      <p:ext uri="{BB962C8B-B14F-4D97-AF65-F5344CB8AC3E}">
        <p14:creationId xmlns:p14="http://schemas.microsoft.com/office/powerpoint/2010/main" val="473126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2">
  <p:cSld name="TITLE + BULLET POINTS 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>
            <a:off x="960000" y="1841433"/>
            <a:ext cx="4411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2"/>
          </p:nvPr>
        </p:nvSpPr>
        <p:spPr>
          <a:xfrm>
            <a:off x="5879700" y="1841433"/>
            <a:ext cx="4411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6849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type="blank">
  <p:cSld name="BACKGROUND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289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112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TITLE + LIS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960000" y="1841433"/>
            <a:ext cx="7963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9202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34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 hasCustomPrompt="1"/>
          </p:nvPr>
        </p:nvSpPr>
        <p:spPr>
          <a:xfrm>
            <a:off x="1533200" y="1913000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" name="Google Shape;17;p4"/>
          <p:cNvSpPr txBox="1">
            <a:spLocks noGrp="1"/>
          </p:cNvSpPr>
          <p:nvPr>
            <p:ph type="ctrTitle" idx="2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ctrTitle" idx="3"/>
          </p:nvPr>
        </p:nvSpPr>
        <p:spPr>
          <a:xfrm>
            <a:off x="789400" y="25305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758400" y="2909067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 idx="4" hasCustomPrompt="1"/>
          </p:nvPr>
        </p:nvSpPr>
        <p:spPr>
          <a:xfrm>
            <a:off x="1533200" y="3965867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" name="Google Shape;21;p4"/>
          <p:cNvSpPr txBox="1">
            <a:spLocks noGrp="1"/>
          </p:cNvSpPr>
          <p:nvPr>
            <p:ph type="ctrTitle" idx="5"/>
          </p:nvPr>
        </p:nvSpPr>
        <p:spPr>
          <a:xfrm>
            <a:off x="789400" y="4583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6"/>
          </p:nvPr>
        </p:nvSpPr>
        <p:spPr>
          <a:xfrm>
            <a:off x="758400" y="4961933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 idx="7" hasCustomPrompt="1"/>
          </p:nvPr>
        </p:nvSpPr>
        <p:spPr>
          <a:xfrm>
            <a:off x="4407600" y="1913000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" name="Google Shape;24;p4"/>
          <p:cNvSpPr txBox="1">
            <a:spLocks noGrp="1"/>
          </p:cNvSpPr>
          <p:nvPr>
            <p:ph type="ctrTitle" idx="8"/>
          </p:nvPr>
        </p:nvSpPr>
        <p:spPr>
          <a:xfrm>
            <a:off x="3663800" y="25305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9"/>
          </p:nvPr>
        </p:nvSpPr>
        <p:spPr>
          <a:xfrm>
            <a:off x="3632800" y="2909067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 idx="13" hasCustomPrompt="1"/>
          </p:nvPr>
        </p:nvSpPr>
        <p:spPr>
          <a:xfrm>
            <a:off x="4407600" y="3965867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" name="Google Shape;27;p4"/>
          <p:cNvSpPr txBox="1">
            <a:spLocks noGrp="1"/>
          </p:cNvSpPr>
          <p:nvPr>
            <p:ph type="ctrTitle" idx="14"/>
          </p:nvPr>
        </p:nvSpPr>
        <p:spPr>
          <a:xfrm>
            <a:off x="3663800" y="4583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ubTitle" idx="15"/>
          </p:nvPr>
        </p:nvSpPr>
        <p:spPr>
          <a:xfrm>
            <a:off x="3632800" y="4961933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 idx="16" hasCustomPrompt="1"/>
          </p:nvPr>
        </p:nvSpPr>
        <p:spPr>
          <a:xfrm>
            <a:off x="7293461" y="1913000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" name="Google Shape;30;p4"/>
          <p:cNvSpPr txBox="1">
            <a:spLocks noGrp="1"/>
          </p:cNvSpPr>
          <p:nvPr>
            <p:ph type="ctrTitle" idx="17"/>
          </p:nvPr>
        </p:nvSpPr>
        <p:spPr>
          <a:xfrm>
            <a:off x="6549661" y="25305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18"/>
          </p:nvPr>
        </p:nvSpPr>
        <p:spPr>
          <a:xfrm>
            <a:off x="6518661" y="2909067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 idx="19" hasCustomPrompt="1"/>
          </p:nvPr>
        </p:nvSpPr>
        <p:spPr>
          <a:xfrm>
            <a:off x="7293461" y="3965867"/>
            <a:ext cx="132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3" name="Google Shape;33;p4"/>
          <p:cNvSpPr txBox="1">
            <a:spLocks noGrp="1"/>
          </p:cNvSpPr>
          <p:nvPr>
            <p:ph type="ctrTitle" idx="20"/>
          </p:nvPr>
        </p:nvSpPr>
        <p:spPr>
          <a:xfrm>
            <a:off x="6549661" y="4583367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21"/>
          </p:nvPr>
        </p:nvSpPr>
        <p:spPr>
          <a:xfrm>
            <a:off x="6518661" y="4961933"/>
            <a:ext cx="287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66972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ctrTitle"/>
          </p:nvPr>
        </p:nvSpPr>
        <p:spPr>
          <a:xfrm>
            <a:off x="2493600" y="2836700"/>
            <a:ext cx="7204800" cy="3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4018200" y="32723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 idx="2" hasCustomPrompt="1"/>
          </p:nvPr>
        </p:nvSpPr>
        <p:spPr>
          <a:xfrm>
            <a:off x="5196200" y="1815167"/>
            <a:ext cx="17996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92512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4018200" y="42883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97895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1328900" y="30852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56640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ctrTitle" idx="2"/>
          </p:nvPr>
        </p:nvSpPr>
        <p:spPr>
          <a:xfrm>
            <a:off x="1612200" y="38591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1739000" y="4237667"/>
            <a:ext cx="255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ctrTitle" idx="3"/>
          </p:nvPr>
        </p:nvSpPr>
        <p:spPr>
          <a:xfrm>
            <a:off x="4689800" y="38591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4"/>
          </p:nvPr>
        </p:nvSpPr>
        <p:spPr>
          <a:xfrm>
            <a:off x="4816600" y="4237667"/>
            <a:ext cx="255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ctrTitle" idx="5"/>
          </p:nvPr>
        </p:nvSpPr>
        <p:spPr>
          <a:xfrm>
            <a:off x="7767400" y="38591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ubTitle" idx="6"/>
          </p:nvPr>
        </p:nvSpPr>
        <p:spPr>
          <a:xfrm>
            <a:off x="7894200" y="4237667"/>
            <a:ext cx="255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1687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ctrTitle" idx="2"/>
          </p:nvPr>
        </p:nvSpPr>
        <p:spPr>
          <a:xfrm>
            <a:off x="1054052" y="2464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1028100" y="2843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 idx="3"/>
          </p:nvPr>
        </p:nvSpPr>
        <p:spPr>
          <a:xfrm>
            <a:off x="3630528" y="3785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ubTitle" idx="4"/>
          </p:nvPr>
        </p:nvSpPr>
        <p:spPr>
          <a:xfrm>
            <a:off x="3604576" y="4164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ctrTitle" idx="5"/>
          </p:nvPr>
        </p:nvSpPr>
        <p:spPr>
          <a:xfrm>
            <a:off x="6206989" y="2464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6"/>
          </p:nvPr>
        </p:nvSpPr>
        <p:spPr>
          <a:xfrm>
            <a:off x="6181037" y="2843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ctrTitle" idx="7"/>
          </p:nvPr>
        </p:nvSpPr>
        <p:spPr>
          <a:xfrm>
            <a:off x="8783456" y="3785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8"/>
          </p:nvPr>
        </p:nvSpPr>
        <p:spPr>
          <a:xfrm>
            <a:off x="8757504" y="4164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5633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8879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bril Fatface"/>
              <a:buNone/>
              <a:defRPr sz="2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 Light"/>
              <a:buChar char="●"/>
              <a:defRPr sz="18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27839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47221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fgBEsqpljA" TargetMode="External"/><Relationship Id="rId13" Type="http://schemas.openxmlformats.org/officeDocument/2006/relationships/image" Target="../media/image16.png"/><Relationship Id="rId3" Type="http://schemas.microsoft.com/office/2007/relationships/media" Target="../media/media3.m4a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4.png"/><Relationship Id="rId4" Type="http://schemas.openxmlformats.org/officeDocument/2006/relationships/audio" Target="../media/media3.m4a"/><Relationship Id="rId9" Type="http://schemas.openxmlformats.org/officeDocument/2006/relationships/image" Target="../media/image2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hyperlink" Target="https://pixabay.com/en/book-open-reading-writing-journal-309822/" TargetMode="External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2307800" y="4242567"/>
            <a:ext cx="75764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sl-SI" dirty="0"/>
              <a:t>TA TEDEN NADALJUJEMO S HRANO</a:t>
            </a:r>
            <a:endParaRPr dirty="0"/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28767" y="1"/>
            <a:ext cx="2664500" cy="421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06327" y="3524534"/>
            <a:ext cx="1479900" cy="1680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27270" y="5309300"/>
            <a:ext cx="1479900" cy="160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655035">
            <a:off x="9421507" y="-1102086"/>
            <a:ext cx="3334452" cy="3295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69999">
            <a:off x="687451" y="5616361"/>
            <a:ext cx="1302967" cy="132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067935" y="-155282"/>
            <a:ext cx="1553765" cy="140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2221433">
            <a:off x="-39827" y="2597815"/>
            <a:ext cx="2199337" cy="461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7364" y="5273300"/>
            <a:ext cx="1832504" cy="168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160697" y="1914420"/>
            <a:ext cx="1479900" cy="176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15963" y="771292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F41749-433B-47B4-8968-203FAD8CA5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43223" y="545845"/>
            <a:ext cx="3792041" cy="3792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C9E11-1CEC-42E9-8B56-4B96F83B97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6280" y="5240458"/>
            <a:ext cx="1617542" cy="1617542"/>
          </a:xfrm>
          <a:prstGeom prst="rect">
            <a:avLst/>
          </a:prstGeom>
        </p:spPr>
      </p:pic>
      <p:sp>
        <p:nvSpPr>
          <p:cNvPr id="956" name="Google Shape;956;p42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sl-SI" dirty="0"/>
              <a:t>VIDEO POSNETEK</a:t>
            </a:r>
            <a:endParaRPr dirty="0"/>
          </a:p>
        </p:txBody>
      </p:sp>
      <p:cxnSp>
        <p:nvCxnSpPr>
          <p:cNvPr id="974" name="Google Shape;974;p42"/>
          <p:cNvCxnSpPr>
            <a:cxnSpLocks/>
          </p:cNvCxnSpPr>
          <p:nvPr/>
        </p:nvCxnSpPr>
        <p:spPr>
          <a:xfrm>
            <a:off x="4754880" y="927233"/>
            <a:ext cx="7458891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5" name="Google Shape;975;p42"/>
          <p:cNvSpPr txBox="1">
            <a:spLocks noGrp="1"/>
          </p:cNvSpPr>
          <p:nvPr>
            <p:ph type="subTitle" idx="4294967295"/>
          </p:nvPr>
        </p:nvSpPr>
        <p:spPr>
          <a:xfrm>
            <a:off x="2635968" y="5178199"/>
            <a:ext cx="3291600" cy="65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spcAft>
                <a:spcPts val="2133"/>
              </a:spcAft>
              <a:buNone/>
            </a:pPr>
            <a:r>
              <a:rPr lang="sl-SI" sz="1333" dirty="0">
                <a:hlinkClick r:id="rId8"/>
              </a:rPr>
              <a:t>POSNETEK</a:t>
            </a:r>
            <a:endParaRPr sz="1333" dirty="0"/>
          </a:p>
        </p:txBody>
      </p:sp>
      <p:pic>
        <p:nvPicPr>
          <p:cNvPr id="976" name="Google Shape;976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404479" flipH="1">
            <a:off x="10235390" y="2622073"/>
            <a:ext cx="2918215" cy="461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385862" y="4808651"/>
            <a:ext cx="1620819" cy="1840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4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250556" flipH="1">
            <a:off x="9811410" y="4835492"/>
            <a:ext cx="3651964" cy="360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4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404479" flipH="1">
            <a:off x="9433179" y="5716043"/>
            <a:ext cx="1701716" cy="1535792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p42"/>
          <p:cNvSpPr txBox="1">
            <a:spLocks noGrp="1"/>
          </p:cNvSpPr>
          <p:nvPr>
            <p:ph type="ctrTitle" idx="4294967295"/>
          </p:nvPr>
        </p:nvSpPr>
        <p:spPr>
          <a:xfrm>
            <a:off x="7161467" y="2430579"/>
            <a:ext cx="2955600" cy="80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sl-SI" sz="1867" dirty="0"/>
              <a:t>I‘M SAM.</a:t>
            </a:r>
            <a:endParaRPr sz="1867" dirty="0"/>
          </a:p>
        </p:txBody>
      </p:sp>
      <p:sp>
        <p:nvSpPr>
          <p:cNvPr id="981" name="Google Shape;981;p42"/>
          <p:cNvSpPr txBox="1">
            <a:spLocks noGrp="1"/>
          </p:cNvSpPr>
          <p:nvPr>
            <p:ph type="subTitle" idx="4294967295"/>
          </p:nvPr>
        </p:nvSpPr>
        <p:spPr>
          <a:xfrm>
            <a:off x="7161484" y="2811552"/>
            <a:ext cx="3021200" cy="2138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l-SI" sz="1333" dirty="0"/>
              <a:t>OGLEJTE SI POSNETEK O SAMU. </a:t>
            </a:r>
          </a:p>
          <a:p>
            <a:pPr marL="0" indent="0">
              <a:lnSpc>
                <a:spcPct val="100000"/>
              </a:lnSpc>
              <a:buNone/>
            </a:pPr>
            <a:endParaRPr lang="sl-SI" sz="1333" dirty="0"/>
          </a:p>
          <a:p>
            <a:pPr marL="0" indent="0">
              <a:lnSpc>
                <a:spcPct val="100000"/>
              </a:lnSpc>
              <a:buNone/>
            </a:pPr>
            <a:r>
              <a:rPr lang="sl-SI" sz="1333" dirty="0"/>
              <a:t>Sam se vam bo predstavil in povedal kaj ima rad in česar nima rad.</a:t>
            </a:r>
          </a:p>
          <a:p>
            <a:pPr marL="0" indent="0">
              <a:lnSpc>
                <a:spcPct val="100000"/>
              </a:lnSpc>
              <a:buNone/>
            </a:pPr>
            <a:endParaRPr lang="sl-SI" sz="1333" dirty="0"/>
          </a:p>
          <a:p>
            <a:pPr marL="0" indent="0">
              <a:lnSpc>
                <a:spcPct val="100000"/>
              </a:lnSpc>
              <a:buNone/>
            </a:pPr>
            <a:endParaRPr lang="sl-SI" sz="1333" dirty="0"/>
          </a:p>
          <a:p>
            <a:pPr marL="0" indent="0">
              <a:lnSpc>
                <a:spcPct val="100000"/>
              </a:lnSpc>
              <a:buNone/>
            </a:pPr>
            <a:r>
              <a:rPr lang="sl-SI" sz="1100" dirty="0"/>
              <a:t>Posnetek lahko pogledate večkrat.</a:t>
            </a:r>
            <a:endParaRPr sz="1100" dirty="0"/>
          </a:p>
        </p:txBody>
      </p:sp>
      <p:pic>
        <p:nvPicPr>
          <p:cNvPr id="2" name="Food and Drinks">
            <a:hlinkClick r:id="" action="ppaction://media"/>
            <a:extLst>
              <a:ext uri="{FF2B5EF4-FFF2-40B4-BE49-F238E27FC236}">
                <a16:creationId xmlns:a16="http://schemas.microsoft.com/office/drawing/2014/main" id="{137C051F-F45F-4534-8240-848F339671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1009" y="1785888"/>
            <a:ext cx="5629799" cy="3164290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93082" y="62243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74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oogle Shape;271;p31">
            <a:extLst>
              <a:ext uri="{FF2B5EF4-FFF2-40B4-BE49-F238E27FC236}">
                <a16:creationId xmlns:a16="http://schemas.microsoft.com/office/drawing/2014/main" id="{2A3EBE5B-2DE2-464F-ACA3-17185E30CA80}"/>
              </a:ext>
            </a:extLst>
          </p:cNvPr>
          <p:cNvCxnSpPr>
            <a:cxnSpLocks/>
          </p:cNvCxnSpPr>
          <p:nvPr/>
        </p:nvCxnSpPr>
        <p:spPr>
          <a:xfrm>
            <a:off x="3732245" y="4541617"/>
            <a:ext cx="4659086" cy="0"/>
          </a:xfrm>
          <a:prstGeom prst="straightConnector1">
            <a:avLst/>
          </a:prstGeom>
          <a:noFill/>
          <a:ln w="19050" cap="flat" cmpd="sng">
            <a:solidFill>
              <a:srgbClr val="A1C448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4" name="Google Shape;271;p31">
            <a:extLst>
              <a:ext uri="{FF2B5EF4-FFF2-40B4-BE49-F238E27FC236}">
                <a16:creationId xmlns:a16="http://schemas.microsoft.com/office/drawing/2014/main" id="{5C35769A-DE84-43A5-B14B-0362E858175F}"/>
              </a:ext>
            </a:extLst>
          </p:cNvPr>
          <p:cNvCxnSpPr>
            <a:cxnSpLocks/>
          </p:cNvCxnSpPr>
          <p:nvPr/>
        </p:nvCxnSpPr>
        <p:spPr>
          <a:xfrm>
            <a:off x="3732245" y="3269543"/>
            <a:ext cx="4659086" cy="0"/>
          </a:xfrm>
          <a:prstGeom prst="straightConnector1">
            <a:avLst/>
          </a:prstGeom>
          <a:noFill/>
          <a:ln w="19050" cap="flat" cmpd="sng">
            <a:solidFill>
              <a:srgbClr val="A1C448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66" name="Google Shape;266;p31"/>
          <p:cNvSpPr/>
          <p:nvPr/>
        </p:nvSpPr>
        <p:spPr>
          <a:xfrm>
            <a:off x="5272117" y="3122851"/>
            <a:ext cx="1730400" cy="17304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267" name="Google Shape;267;p31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sl-SI" dirty="0"/>
              <a:t>KAJ IMA SAM RAD?</a:t>
            </a:r>
            <a:endParaRPr dirty="0"/>
          </a:p>
        </p:txBody>
      </p:sp>
      <p:cxnSp>
        <p:nvCxnSpPr>
          <p:cNvPr id="268" name="Google Shape;268;p31"/>
          <p:cNvCxnSpPr>
            <a:cxnSpLocks/>
          </p:cNvCxnSpPr>
          <p:nvPr/>
        </p:nvCxnSpPr>
        <p:spPr>
          <a:xfrm>
            <a:off x="5052767" y="927233"/>
            <a:ext cx="7178811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31"/>
          <p:cNvCxnSpPr/>
          <p:nvPr/>
        </p:nvCxnSpPr>
        <p:spPr>
          <a:xfrm>
            <a:off x="4224000" y="2549300"/>
            <a:ext cx="3744000" cy="0"/>
          </a:xfrm>
          <a:prstGeom prst="straightConnector1">
            <a:avLst/>
          </a:prstGeom>
          <a:noFill/>
          <a:ln w="19050" cap="flat" cmpd="sng">
            <a:solidFill>
              <a:srgbClr val="A1C448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71" name="Google Shape;271;p31"/>
          <p:cNvCxnSpPr/>
          <p:nvPr/>
        </p:nvCxnSpPr>
        <p:spPr>
          <a:xfrm>
            <a:off x="4874800" y="3988000"/>
            <a:ext cx="2442400" cy="0"/>
          </a:xfrm>
          <a:prstGeom prst="straightConnector1">
            <a:avLst/>
          </a:prstGeom>
          <a:noFill/>
          <a:ln w="19050" cap="flat" cmpd="sng">
            <a:solidFill>
              <a:srgbClr val="A1C448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72" name="Google Shape;272;p31"/>
          <p:cNvCxnSpPr/>
          <p:nvPr/>
        </p:nvCxnSpPr>
        <p:spPr>
          <a:xfrm>
            <a:off x="4224000" y="5426800"/>
            <a:ext cx="3744000" cy="0"/>
          </a:xfrm>
          <a:prstGeom prst="straightConnector1">
            <a:avLst/>
          </a:prstGeom>
          <a:noFill/>
          <a:ln w="19050" cap="flat" cmpd="sng">
            <a:solidFill>
              <a:srgbClr val="A1C448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73" name="Google Shape;273;p31"/>
          <p:cNvSpPr txBox="1">
            <a:spLocks noGrp="1"/>
          </p:cNvSpPr>
          <p:nvPr>
            <p:ph type="ctrTitle" idx="4294967295"/>
          </p:nvPr>
        </p:nvSpPr>
        <p:spPr>
          <a:xfrm>
            <a:off x="8158786" y="1976408"/>
            <a:ext cx="1744103" cy="37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sl-SI" sz="1867" dirty="0"/>
              <a:t>I DON‘T LIKE</a:t>
            </a:r>
            <a:endParaRPr sz="1867" dirty="0"/>
          </a:p>
        </p:txBody>
      </p:sp>
      <p:sp>
        <p:nvSpPr>
          <p:cNvPr id="279" name="Google Shape;279;p31"/>
          <p:cNvSpPr txBox="1">
            <a:spLocks noGrp="1"/>
          </p:cNvSpPr>
          <p:nvPr>
            <p:ph type="ctrTitle" idx="4294967295"/>
          </p:nvPr>
        </p:nvSpPr>
        <p:spPr>
          <a:xfrm>
            <a:off x="2699464" y="1976408"/>
            <a:ext cx="1328000" cy="37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sl-SI" sz="1867" dirty="0"/>
              <a:t>I LIKE</a:t>
            </a:r>
            <a:endParaRPr sz="1867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60FA0B-FF44-47A0-B040-5B2953235C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47" t="35013" r="68775" b="15940"/>
          <a:stretch/>
        </p:blipFill>
        <p:spPr>
          <a:xfrm>
            <a:off x="5005717" y="2209765"/>
            <a:ext cx="1996800" cy="33637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7809B-A3DC-4A70-9B35-C76DE8845F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47" t="35373" r="68426" b="16754"/>
          <a:stretch/>
        </p:blipFill>
        <p:spPr>
          <a:xfrm>
            <a:off x="2698678" y="1532893"/>
            <a:ext cx="513506" cy="826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3D7E00-AF1C-49C2-933D-9765100A91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86" t="35465" r="70153" b="14740"/>
          <a:stretch/>
        </p:blipFill>
        <p:spPr>
          <a:xfrm>
            <a:off x="7713364" y="1532893"/>
            <a:ext cx="482757" cy="8164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000CA3-57DA-445B-8AFF-F454F2F2B303}"/>
              </a:ext>
            </a:extLst>
          </p:cNvPr>
          <p:cNvSpPr txBox="1"/>
          <p:nvPr/>
        </p:nvSpPr>
        <p:spPr>
          <a:xfrm>
            <a:off x="648010" y="5872189"/>
            <a:ext cx="11089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NA PRAZNO STRAN V ZVEZEK NARIŠI SAMA. </a:t>
            </a:r>
          </a:p>
          <a:p>
            <a:pPr algn="ctr"/>
            <a:endParaRPr lang="sl-SI" dirty="0"/>
          </a:p>
          <a:p>
            <a:pPr algn="ctr"/>
            <a:r>
              <a:rPr lang="sl-SI" dirty="0"/>
              <a:t>NA NJEGOVI LEVI STRANI NAPIŠI 5 STVARI, KI JIH IMA RAD NA DESNI 5 TISTIH, KI JIH NIMA RAD.</a:t>
            </a:r>
          </a:p>
          <a:p>
            <a:pPr algn="ctr"/>
            <a:r>
              <a:rPr lang="sl-SI" dirty="0"/>
              <a:t>UPORABI FRAZO </a:t>
            </a:r>
            <a:r>
              <a:rPr lang="sl-SI" b="1" i="1" dirty="0"/>
              <a:t>I LIKE / I DON‘T LIKE.</a:t>
            </a:r>
          </a:p>
        </p:txBody>
      </p: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75028" y="5116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>
            <a:spLocks noGrp="1"/>
          </p:cNvSpPr>
          <p:nvPr>
            <p:ph type="subTitle" idx="1"/>
          </p:nvPr>
        </p:nvSpPr>
        <p:spPr>
          <a:xfrm>
            <a:off x="693041" y="3362569"/>
            <a:ext cx="4155600" cy="200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sl-SI" sz="1333" dirty="0"/>
              <a:t>KAR STE NARISALI, SLIKAJTE IN MI POŠLJITE. </a:t>
            </a:r>
            <a:endParaRPr sz="1333" dirty="0"/>
          </a:p>
          <a:p>
            <a:pPr marL="0" indent="0"/>
            <a:endParaRPr dirty="0"/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3200" y="4946339"/>
            <a:ext cx="2226681" cy="23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19312" y="4221702"/>
            <a:ext cx="2967555" cy="3501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9930" y="4366769"/>
            <a:ext cx="3682761" cy="371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3633" y="4753020"/>
            <a:ext cx="2309213" cy="279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70900" y="5024353"/>
            <a:ext cx="2109344" cy="225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30364" y="4946334"/>
            <a:ext cx="1732416" cy="2670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38417" y="4882700"/>
            <a:ext cx="1549536" cy="2485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42AD2-F062-4372-9A0E-3AB8FF8AD9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911553" y="2555391"/>
            <a:ext cx="1898057" cy="949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BDA87D-5A7A-4A67-BA0F-D22E9B818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354306">
            <a:off x="4734988" y="186516"/>
            <a:ext cx="4505334" cy="45053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4F1731-01CC-43FD-BA96-BF6230C70F65}"/>
              </a:ext>
            </a:extLst>
          </p:cNvPr>
          <p:cNvSpPr txBox="1"/>
          <p:nvPr/>
        </p:nvSpPr>
        <p:spPr>
          <a:xfrm>
            <a:off x="5053085" y="731844"/>
            <a:ext cx="2085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>
                <a:latin typeface="Bookman Old Style" panose="02050604050505020204" pitchFamily="18" charset="0"/>
              </a:rPr>
              <a:t>GOODBYE</a:t>
            </a:r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0342" y="383854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2D8D1F-BB2D-493C-BFD9-367297B92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335" y="1255064"/>
            <a:ext cx="3792041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2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OOD DAY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A1C448"/>
      </a:accent1>
      <a:accent2>
        <a:srgbClr val="657C2B"/>
      </a:accent2>
      <a:accent3>
        <a:srgbClr val="DFEBC0"/>
      </a:accent3>
      <a:accent4>
        <a:srgbClr val="F7D1D1"/>
      </a:accent4>
      <a:accent5>
        <a:srgbClr val="F9E2E2"/>
      </a:accent5>
      <a:accent6>
        <a:srgbClr val="D24141"/>
      </a:accent6>
      <a:hlink>
        <a:srgbClr val="A1C4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Food Day Campaign by Slidesgo</Template>
  <TotalTime>1247</TotalTime>
  <Words>102</Words>
  <Application>Microsoft Office PowerPoint</Application>
  <PresentationFormat>Widescreen</PresentationFormat>
  <Paragraphs>19</Paragraphs>
  <Slides>5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Abril Fatface</vt:lpstr>
      <vt:lpstr>Arial</vt:lpstr>
      <vt:lpstr>Bookman Old Style</vt:lpstr>
      <vt:lpstr>Calibri</vt:lpstr>
      <vt:lpstr>Oxygen</vt:lpstr>
      <vt:lpstr>Oxygen Light</vt:lpstr>
      <vt:lpstr>Proxima Nova</vt:lpstr>
      <vt:lpstr>Proxima Nova Semibold</vt:lpstr>
      <vt:lpstr>FOOD DAY</vt:lpstr>
      <vt:lpstr>SlidesGo Final Pages</vt:lpstr>
      <vt:lpstr>PowerPoint Presentation</vt:lpstr>
      <vt:lpstr>VIDEO POSNETEK</vt:lpstr>
      <vt:lpstr>KAJ IMA SAM RAD?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Marko Šavc</dc:creator>
  <cp:lastModifiedBy>Marko Šavc</cp:lastModifiedBy>
  <cp:revision>15</cp:revision>
  <dcterms:created xsi:type="dcterms:W3CDTF">2020-11-28T09:45:34Z</dcterms:created>
  <dcterms:modified xsi:type="dcterms:W3CDTF">2020-11-30T18:43:37Z</dcterms:modified>
</cp:coreProperties>
</file>