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5" r:id="rId6"/>
    <p:sldId id="260" r:id="rId7"/>
    <p:sldId id="262" r:id="rId8"/>
    <p:sldId id="263" r:id="rId9"/>
    <p:sldId id="266" r:id="rId10"/>
    <p:sldId id="264" r:id="rId11"/>
    <p:sldId id="267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AFB9CB3E-2729-4391-8487-1584323D8F9B}">
          <p14:sldIdLst>
            <p14:sldId id="256"/>
            <p14:sldId id="258"/>
            <p14:sldId id="259"/>
            <p14:sldId id="257"/>
            <p14:sldId id="265"/>
            <p14:sldId id="260"/>
            <p14:sldId id="262"/>
            <p14:sldId id="263"/>
            <p14:sldId id="266"/>
            <p14:sldId id="264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6B963584-A3EE-4DE1-ADFD-C862EC42CE03}"/>
    <pc:docChg chg="custSel addSld modSld modSection">
      <pc:chgData name="kaja kirbiš" userId="f8c4398f85bf27c3" providerId="LiveId" clId="{6B963584-A3EE-4DE1-ADFD-C862EC42CE03}" dt="2020-11-29T15:50:38.971" v="196" actId="1440"/>
      <pc:docMkLst>
        <pc:docMk/>
      </pc:docMkLst>
      <pc:sldChg chg="modSp mod">
        <pc:chgData name="kaja kirbiš" userId="f8c4398f85bf27c3" providerId="LiveId" clId="{6B963584-A3EE-4DE1-ADFD-C862EC42CE03}" dt="2020-11-29T15:03:31.736" v="2" actId="1076"/>
        <pc:sldMkLst>
          <pc:docMk/>
          <pc:sldMk cId="1783327149" sldId="257"/>
        </pc:sldMkLst>
        <pc:picChg chg="mod">
          <ac:chgData name="kaja kirbiš" userId="f8c4398f85bf27c3" providerId="LiveId" clId="{6B963584-A3EE-4DE1-ADFD-C862EC42CE03}" dt="2020-11-29T15:03:31.736" v="2" actId="1076"/>
          <ac:picMkLst>
            <pc:docMk/>
            <pc:sldMk cId="1783327149" sldId="257"/>
            <ac:picMk id="3" creationId="{B3A04180-ABEA-4362-9ECE-B5C71CCC14BB}"/>
          </ac:picMkLst>
        </pc:picChg>
      </pc:sldChg>
      <pc:sldChg chg="addSp delSp modSp mod">
        <pc:chgData name="kaja kirbiš" userId="f8c4398f85bf27c3" providerId="LiveId" clId="{6B963584-A3EE-4DE1-ADFD-C862EC42CE03}" dt="2020-11-29T15:11:48.854" v="67" actId="14100"/>
        <pc:sldMkLst>
          <pc:docMk/>
          <pc:sldMk cId="2678782811" sldId="258"/>
        </pc:sldMkLst>
        <pc:spChg chg="del">
          <ac:chgData name="kaja kirbiš" userId="f8c4398f85bf27c3" providerId="LiveId" clId="{6B963584-A3EE-4DE1-ADFD-C862EC42CE03}" dt="2020-11-29T15:09:41.183" v="22"/>
          <ac:spMkLst>
            <pc:docMk/>
            <pc:sldMk cId="2678782811" sldId="258"/>
            <ac:spMk id="3" creationId="{5EA98CA7-0601-4254-B070-6414AFA543A1}"/>
          </ac:spMkLst>
        </pc:spChg>
        <pc:spChg chg="add del mod">
          <ac:chgData name="kaja kirbiš" userId="f8c4398f85bf27c3" providerId="LiveId" clId="{6B963584-A3EE-4DE1-ADFD-C862EC42CE03}" dt="2020-11-29T15:10:01.251" v="24"/>
          <ac:spMkLst>
            <pc:docMk/>
            <pc:sldMk cId="2678782811" sldId="258"/>
            <ac:spMk id="7" creationId="{F313B8D4-E923-4BEA-9EC5-964392BCD404}"/>
          </ac:spMkLst>
        </pc:spChg>
        <pc:spChg chg="add mod">
          <ac:chgData name="kaja kirbiš" userId="f8c4398f85bf27c3" providerId="LiveId" clId="{6B963584-A3EE-4DE1-ADFD-C862EC42CE03}" dt="2020-11-29T15:11:12.528" v="57" actId="1076"/>
          <ac:spMkLst>
            <pc:docMk/>
            <pc:sldMk cId="2678782811" sldId="258"/>
            <ac:spMk id="11" creationId="{A07FDE63-BA70-4ACD-999B-9A5B0BA43773}"/>
          </ac:spMkLst>
        </pc:spChg>
        <pc:spChg chg="add mod">
          <ac:chgData name="kaja kirbiš" userId="f8c4398f85bf27c3" providerId="LiveId" clId="{6B963584-A3EE-4DE1-ADFD-C862EC42CE03}" dt="2020-11-29T15:11:33.447" v="62" actId="208"/>
          <ac:spMkLst>
            <pc:docMk/>
            <pc:sldMk cId="2678782811" sldId="258"/>
            <ac:spMk id="12" creationId="{AA0B2DED-19E5-4577-8862-F77D38B7328E}"/>
          </ac:spMkLst>
        </pc:spChg>
        <pc:picChg chg="mod">
          <ac:chgData name="kaja kirbiš" userId="f8c4398f85bf27c3" providerId="LiveId" clId="{6B963584-A3EE-4DE1-ADFD-C862EC42CE03}" dt="2020-11-29T15:10:45.219" v="32" actId="1076"/>
          <ac:picMkLst>
            <pc:docMk/>
            <pc:sldMk cId="2678782811" sldId="258"/>
            <ac:picMk id="4" creationId="{5A2BB6CF-02F7-4C6C-8496-341F02620F03}"/>
          </ac:picMkLst>
        </pc:picChg>
        <pc:picChg chg="add del mod">
          <ac:chgData name="kaja kirbiš" userId="f8c4398f85bf27c3" providerId="LiveId" clId="{6B963584-A3EE-4DE1-ADFD-C862EC42CE03}" dt="2020-11-29T15:09:43.023" v="23" actId="478"/>
          <ac:picMkLst>
            <pc:docMk/>
            <pc:sldMk cId="2678782811" sldId="258"/>
            <ac:picMk id="5" creationId="{18BA95EC-E6B1-4540-894E-DF7B70BEE1E2}"/>
          </ac:picMkLst>
        </pc:picChg>
        <pc:picChg chg="add mod">
          <ac:chgData name="kaja kirbiš" userId="f8c4398f85bf27c3" providerId="LiveId" clId="{6B963584-A3EE-4DE1-ADFD-C862EC42CE03}" dt="2020-11-29T15:10:02.559" v="25" actId="1076"/>
          <ac:picMkLst>
            <pc:docMk/>
            <pc:sldMk cId="2678782811" sldId="258"/>
            <ac:picMk id="8" creationId="{A8550601-003B-428A-BC12-D823CAC8E923}"/>
          </ac:picMkLst>
        </pc:picChg>
        <pc:picChg chg="add mod">
          <ac:chgData name="kaja kirbiš" userId="f8c4398f85bf27c3" providerId="LiveId" clId="{6B963584-A3EE-4DE1-ADFD-C862EC42CE03}" dt="2020-11-29T15:10:06.672" v="27" actId="14100"/>
          <ac:picMkLst>
            <pc:docMk/>
            <pc:sldMk cId="2678782811" sldId="258"/>
            <ac:picMk id="9" creationId="{D17B88B1-DC53-4BD9-8E98-2E57F56A9C04}"/>
          </ac:picMkLst>
        </pc:picChg>
        <pc:picChg chg="add mod">
          <ac:chgData name="kaja kirbiš" userId="f8c4398f85bf27c3" providerId="LiveId" clId="{6B963584-A3EE-4DE1-ADFD-C862EC42CE03}" dt="2020-11-29T15:10:10.584" v="29" actId="1076"/>
          <ac:picMkLst>
            <pc:docMk/>
            <pc:sldMk cId="2678782811" sldId="258"/>
            <ac:picMk id="10" creationId="{24FEF76D-BFEC-4FEE-A5BB-5B5C6459D495}"/>
          </ac:picMkLst>
        </pc:picChg>
        <pc:cxnChg chg="add mod">
          <ac:chgData name="kaja kirbiš" userId="f8c4398f85bf27c3" providerId="LiveId" clId="{6B963584-A3EE-4DE1-ADFD-C862EC42CE03}" dt="2020-11-29T15:11:48.854" v="67" actId="14100"/>
          <ac:cxnSpMkLst>
            <pc:docMk/>
            <pc:sldMk cId="2678782811" sldId="258"/>
            <ac:cxnSpMk id="14" creationId="{2E2D1802-4455-465C-8FF8-5A435271520A}"/>
          </ac:cxnSpMkLst>
        </pc:cxnChg>
      </pc:sldChg>
      <pc:sldChg chg="delSp modSp mod delAnim">
        <pc:chgData name="kaja kirbiš" userId="f8c4398f85bf27c3" providerId="LiveId" clId="{6B963584-A3EE-4DE1-ADFD-C862EC42CE03}" dt="2020-11-29T15:48:54.693" v="189" actId="1076"/>
        <pc:sldMkLst>
          <pc:docMk/>
          <pc:sldMk cId="903084906" sldId="259"/>
        </pc:sldMkLst>
        <pc:spChg chg="mod">
          <ac:chgData name="kaja kirbiš" userId="f8c4398f85bf27c3" providerId="LiveId" clId="{6B963584-A3EE-4DE1-ADFD-C862EC42CE03}" dt="2020-11-29T15:33:22.137" v="164" actId="20577"/>
          <ac:spMkLst>
            <pc:docMk/>
            <pc:sldMk cId="903084906" sldId="259"/>
            <ac:spMk id="3" creationId="{4AD7A9C2-F9A5-484C-BC92-D2372F2C7BE9}"/>
          </ac:spMkLst>
        </pc:spChg>
        <pc:picChg chg="del mod">
          <ac:chgData name="kaja kirbiš" userId="f8c4398f85bf27c3" providerId="LiveId" clId="{6B963584-A3EE-4DE1-ADFD-C862EC42CE03}" dt="2020-11-29T15:46:15.384" v="188" actId="478"/>
          <ac:picMkLst>
            <pc:docMk/>
            <pc:sldMk cId="903084906" sldId="259"/>
            <ac:picMk id="9" creationId="{A52BB5FF-629E-48FF-9420-99B072BC8BAF}"/>
          </ac:picMkLst>
        </pc:picChg>
        <pc:picChg chg="mod">
          <ac:chgData name="kaja kirbiš" userId="f8c4398f85bf27c3" providerId="LiveId" clId="{6B963584-A3EE-4DE1-ADFD-C862EC42CE03}" dt="2020-11-29T15:48:54.693" v="189" actId="1076"/>
          <ac:picMkLst>
            <pc:docMk/>
            <pc:sldMk cId="903084906" sldId="259"/>
            <ac:picMk id="10" creationId="{1954881B-26C1-499D-A977-DE152362CDD8}"/>
          </ac:picMkLst>
        </pc:picChg>
      </pc:sldChg>
      <pc:sldChg chg="modSp mod">
        <pc:chgData name="kaja kirbiš" userId="f8c4398f85bf27c3" providerId="LiveId" clId="{6B963584-A3EE-4DE1-ADFD-C862EC42CE03}" dt="2020-11-29T15:04:16.535" v="4" actId="1076"/>
        <pc:sldMkLst>
          <pc:docMk/>
          <pc:sldMk cId="4136044867" sldId="260"/>
        </pc:sldMkLst>
        <pc:picChg chg="mod">
          <ac:chgData name="kaja kirbiš" userId="f8c4398f85bf27c3" providerId="LiveId" clId="{6B963584-A3EE-4DE1-ADFD-C862EC42CE03}" dt="2020-11-29T15:04:16.535" v="4" actId="1076"/>
          <ac:picMkLst>
            <pc:docMk/>
            <pc:sldMk cId="4136044867" sldId="260"/>
            <ac:picMk id="3" creationId="{813656E6-73B2-4943-BD8E-D1F57B326D22}"/>
          </ac:picMkLst>
        </pc:picChg>
      </pc:sldChg>
      <pc:sldChg chg="modSp mod">
        <pc:chgData name="kaja kirbiš" userId="f8c4398f85bf27c3" providerId="LiveId" clId="{6B963584-A3EE-4DE1-ADFD-C862EC42CE03}" dt="2020-11-29T15:04:33.445" v="5" actId="1076"/>
        <pc:sldMkLst>
          <pc:docMk/>
          <pc:sldMk cId="3577288964" sldId="262"/>
        </pc:sldMkLst>
        <pc:picChg chg="mod">
          <ac:chgData name="kaja kirbiš" userId="f8c4398f85bf27c3" providerId="LiveId" clId="{6B963584-A3EE-4DE1-ADFD-C862EC42CE03}" dt="2020-11-29T15:04:33.445" v="5" actId="1076"/>
          <ac:picMkLst>
            <pc:docMk/>
            <pc:sldMk cId="3577288964" sldId="262"/>
            <ac:picMk id="3" creationId="{27ED6A03-ABF9-416C-8C3D-E566C185323C}"/>
          </ac:picMkLst>
        </pc:picChg>
      </pc:sldChg>
      <pc:sldChg chg="modSp mod">
        <pc:chgData name="kaja kirbiš" userId="f8c4398f85bf27c3" providerId="LiveId" clId="{6B963584-A3EE-4DE1-ADFD-C862EC42CE03}" dt="2020-11-29T15:05:03.821" v="6" actId="1076"/>
        <pc:sldMkLst>
          <pc:docMk/>
          <pc:sldMk cId="4045937699" sldId="263"/>
        </pc:sldMkLst>
        <pc:picChg chg="mod">
          <ac:chgData name="kaja kirbiš" userId="f8c4398f85bf27c3" providerId="LiveId" clId="{6B963584-A3EE-4DE1-ADFD-C862EC42CE03}" dt="2020-11-29T15:05:03.821" v="6" actId="1076"/>
          <ac:picMkLst>
            <pc:docMk/>
            <pc:sldMk cId="4045937699" sldId="263"/>
            <ac:picMk id="8" creationId="{5C17072B-49CA-40DA-9D55-B6B6448E5523}"/>
          </ac:picMkLst>
        </pc:picChg>
      </pc:sldChg>
      <pc:sldChg chg="modSp mod">
        <pc:chgData name="kaja kirbiš" userId="f8c4398f85bf27c3" providerId="LiveId" clId="{6B963584-A3EE-4DE1-ADFD-C862EC42CE03}" dt="2020-11-29T15:08:47.745" v="21" actId="1076"/>
        <pc:sldMkLst>
          <pc:docMk/>
          <pc:sldMk cId="2771220746" sldId="264"/>
        </pc:sldMkLst>
        <pc:picChg chg="mod">
          <ac:chgData name="kaja kirbiš" userId="f8c4398f85bf27c3" providerId="LiveId" clId="{6B963584-A3EE-4DE1-ADFD-C862EC42CE03}" dt="2020-11-29T15:08:47.745" v="21" actId="1076"/>
          <ac:picMkLst>
            <pc:docMk/>
            <pc:sldMk cId="2771220746" sldId="264"/>
            <ac:picMk id="2" creationId="{1BF5CBB8-87B2-4982-844F-A5497305FB8D}"/>
          </ac:picMkLst>
        </pc:picChg>
      </pc:sldChg>
      <pc:sldChg chg="modSp mod">
        <pc:chgData name="kaja kirbiš" userId="f8c4398f85bf27c3" providerId="LiveId" clId="{6B963584-A3EE-4DE1-ADFD-C862EC42CE03}" dt="2020-11-29T15:03:53.505" v="3" actId="1076"/>
        <pc:sldMkLst>
          <pc:docMk/>
          <pc:sldMk cId="1082229165" sldId="265"/>
        </pc:sldMkLst>
        <pc:picChg chg="mod">
          <ac:chgData name="kaja kirbiš" userId="f8c4398f85bf27c3" providerId="LiveId" clId="{6B963584-A3EE-4DE1-ADFD-C862EC42CE03}" dt="2020-11-29T15:03:53.505" v="3" actId="1076"/>
          <ac:picMkLst>
            <pc:docMk/>
            <pc:sldMk cId="1082229165" sldId="265"/>
            <ac:picMk id="3" creationId="{59012755-8E08-4E53-A8CB-69657570FA98}"/>
          </ac:picMkLst>
        </pc:picChg>
      </pc:sldChg>
      <pc:sldChg chg="addSp modSp mod">
        <pc:chgData name="kaja kirbiš" userId="f8c4398f85bf27c3" providerId="LiveId" clId="{6B963584-A3EE-4DE1-ADFD-C862EC42CE03}" dt="2020-11-29T15:06:35.016" v="20" actId="1076"/>
        <pc:sldMkLst>
          <pc:docMk/>
          <pc:sldMk cId="3247393548" sldId="266"/>
        </pc:sldMkLst>
        <pc:spChg chg="mod">
          <ac:chgData name="kaja kirbiš" userId="f8c4398f85bf27c3" providerId="LiveId" clId="{6B963584-A3EE-4DE1-ADFD-C862EC42CE03}" dt="2020-11-29T15:05:55.262" v="11" actId="20577"/>
          <ac:spMkLst>
            <pc:docMk/>
            <pc:sldMk cId="3247393548" sldId="266"/>
            <ac:spMk id="4" creationId="{FF2A6220-C6FD-4F60-A38C-959E6FD6665B}"/>
          </ac:spMkLst>
        </pc:spChg>
        <pc:picChg chg="mod">
          <ac:chgData name="kaja kirbiš" userId="f8c4398f85bf27c3" providerId="LiveId" clId="{6B963584-A3EE-4DE1-ADFD-C862EC42CE03}" dt="2020-11-29T15:05:48.407" v="7" actId="1076"/>
          <ac:picMkLst>
            <pc:docMk/>
            <pc:sldMk cId="3247393548" sldId="266"/>
            <ac:picMk id="2" creationId="{E3C5BEA2-BC14-43A9-A3AE-EEB6C34FB7B5}"/>
          </ac:picMkLst>
        </pc:picChg>
        <pc:picChg chg="add mod">
          <ac:chgData name="kaja kirbiš" userId="f8c4398f85bf27c3" providerId="LiveId" clId="{6B963584-A3EE-4DE1-ADFD-C862EC42CE03}" dt="2020-11-29T15:06:29.637" v="18" actId="1076"/>
          <ac:picMkLst>
            <pc:docMk/>
            <pc:sldMk cId="3247393548" sldId="266"/>
            <ac:picMk id="3" creationId="{D2E9DF98-1759-465D-921F-072BCAE852FC}"/>
          </ac:picMkLst>
        </pc:picChg>
        <pc:picChg chg="mod modCrop">
          <ac:chgData name="kaja kirbiš" userId="f8c4398f85bf27c3" providerId="LiveId" clId="{6B963584-A3EE-4DE1-ADFD-C862EC42CE03}" dt="2020-11-29T15:06:20.818" v="16" actId="732"/>
          <ac:picMkLst>
            <pc:docMk/>
            <pc:sldMk cId="3247393548" sldId="266"/>
            <ac:picMk id="9" creationId="{0A7F8E5D-36F5-4DB4-AC19-4ABD177BD228}"/>
          </ac:picMkLst>
        </pc:picChg>
        <pc:picChg chg="add mod">
          <ac:chgData name="kaja kirbiš" userId="f8c4398f85bf27c3" providerId="LiveId" clId="{6B963584-A3EE-4DE1-ADFD-C862EC42CE03}" dt="2020-11-29T15:06:35.016" v="20" actId="1076"/>
          <ac:picMkLst>
            <pc:docMk/>
            <pc:sldMk cId="3247393548" sldId="266"/>
            <ac:picMk id="12" creationId="{7F1E9B4E-5BF9-4CBA-88DE-00FDF74EBABC}"/>
          </ac:picMkLst>
        </pc:picChg>
      </pc:sldChg>
      <pc:sldChg chg="addSp delSp modSp new mod">
        <pc:chgData name="kaja kirbiš" userId="f8c4398f85bf27c3" providerId="LiveId" clId="{6B963584-A3EE-4DE1-ADFD-C862EC42CE03}" dt="2020-11-29T15:50:38.971" v="196" actId="1440"/>
        <pc:sldMkLst>
          <pc:docMk/>
          <pc:sldMk cId="3386155300" sldId="267"/>
        </pc:sldMkLst>
        <pc:spChg chg="mod">
          <ac:chgData name="kaja kirbiš" userId="f8c4398f85bf27c3" providerId="LiveId" clId="{6B963584-A3EE-4DE1-ADFD-C862EC42CE03}" dt="2020-11-29T15:50:35.927" v="194" actId="1076"/>
          <ac:spMkLst>
            <pc:docMk/>
            <pc:sldMk cId="3386155300" sldId="267"/>
            <ac:spMk id="2" creationId="{BC31C457-7215-4BF0-B715-9F4C4CFB1A65}"/>
          </ac:spMkLst>
        </pc:spChg>
        <pc:spChg chg="del">
          <ac:chgData name="kaja kirbiš" userId="f8c4398f85bf27c3" providerId="LiveId" clId="{6B963584-A3EE-4DE1-ADFD-C862EC42CE03}" dt="2020-11-29T15:50:25.033" v="190"/>
          <ac:spMkLst>
            <pc:docMk/>
            <pc:sldMk cId="3386155300" sldId="267"/>
            <ac:spMk id="3" creationId="{0C1022CF-72D9-42F1-B174-CE2941C16281}"/>
          </ac:spMkLst>
        </pc:spChg>
        <pc:picChg chg="add mod">
          <ac:chgData name="kaja kirbiš" userId="f8c4398f85bf27c3" providerId="LiveId" clId="{6B963584-A3EE-4DE1-ADFD-C862EC42CE03}" dt="2020-11-29T15:50:38.971" v="196" actId="1440"/>
          <ac:picMkLst>
            <pc:docMk/>
            <pc:sldMk cId="3386155300" sldId="267"/>
            <ac:picMk id="4" creationId="{DA38689E-9DE5-4582-9730-208603769F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5DD2D4-BAB4-4FFD-9DA3-F2EFFD416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346164-54F3-4E7E-98F1-D8E4E1617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A862021-A9E6-4C8F-8A30-66903E64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3F5A441-6274-4842-A7D1-FA6707FE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7C23CA5-F4C7-415A-B09B-9582EAFF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419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023F3-0484-4F56-84A8-ECE16534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9D16CE6-EFC4-4897-95F0-5510F637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F849714-6CA5-4DE2-B15E-91B26036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A04B9E0-57FE-42FE-A6C3-2FF41A67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FBFE72-ADA7-4AC5-B23F-A6C7E6D1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379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234107B-14D0-42DB-A129-34D451587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73EDF64-203B-4966-BCC7-580A7A9C7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D1BE46-C309-4717-A3DA-C56045DB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FD4E60B-D781-4BAC-8566-6CC4B4F5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2E9115F-FFF9-465F-A348-0BBEEBA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757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FE531A-6472-41B6-A733-E993BE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B09BBA-C596-440B-BECA-430608250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930AB35-401A-4E38-AC87-7449BA38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6AE0DF-2762-45F5-B4CB-E4EC672A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29165FD-83A0-4787-BDCE-264B55B1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664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639264-482A-4951-A875-A08321AC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9EAB377-666B-480F-B7BD-49016FEB9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7B2F561-5DFD-45F3-B9D3-044BC3656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8300AC0-21D3-48C6-B562-36E8A892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AC7E3B-4BBD-4189-A1B0-DCE3695E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501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56DB60-CF61-4DC8-BDD9-06C8D4AA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7C0925-1993-48E2-ABD3-1F99D254A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FB3B231-8E11-4533-A3F3-E03402C0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C31393E-C394-4D32-81C9-E97183BA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A7BA065-2772-4E89-81AF-F57AB77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0330D1C-029B-405C-8FE8-842FF8F4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559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1659AD-CAED-4116-ACC4-050A87E8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D97B835-16D8-4B45-82BE-509D8B68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A6B8505-B183-4533-8F24-444A5A4C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6711863-4401-4083-9667-1B633098F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D1BDB01-169D-4611-8D5A-A710708E3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473B62D-C63D-4B96-BF1C-4B3FCC28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1BE8093-5EFF-4918-8E27-2771E7DC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5474153D-EBC7-4983-8AB4-9E747D13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5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4741F8-2311-45E3-A943-B5E435B2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ECA6A4E-1CDB-4F1C-9C91-BE952CDB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7C844CC-38C6-4807-B441-05C306EE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B691721-E326-4A17-9EC5-5090E033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2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8ABEBD1-275B-43A3-98FD-B70C7E1F9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F356F5A-53F3-460D-8015-DCBFE36A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6034A96-AE42-4C46-A7EF-ABD48B70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97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6A1A4E-8C35-4500-A231-77296ABC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2D81CF9-C6EA-4D26-B5D6-9DF921AA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1F0ADC5-B204-419C-BB96-7BD4C82C0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DC32AF0-5155-4F0F-953C-C401905F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2BBB230-45F7-489A-B6DF-029CCED3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2980FDC-B2CC-4551-9307-C9E93164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164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0D5A6F-8B3E-4510-97B3-DB1E2906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D98B026-8547-40C6-B55D-B1542D6BF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6D127DA-274A-4FB8-8751-62CC6A418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DEB01EB-26F1-4D8C-BD4D-9F90D180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826C98B-ACEF-46DF-8D4D-264424B0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7C36AB6-6824-43DC-A4D0-9C5E9D51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77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3179191-A302-4C22-A0F6-ECA9A2C3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73CB1D0-17F1-490B-BD4C-3B5BB211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8CF80E4-42C2-44A2-AFA0-0FB5A93E2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A6AB-8F15-4DD6-9FCD-C3AEAD372683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5FA0E92-6F6E-4BD3-8089-F59F7E6D1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934D3-F2D2-4C62-A7D0-C8CD57F7E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8808-0E83-44D0-9B1E-E40A286225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601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488896-C485-4B27-A962-992A05A29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82007"/>
            <a:ext cx="9144000" cy="2387600"/>
          </a:xfrm>
        </p:spPr>
        <p:txBody>
          <a:bodyPr/>
          <a:lstStyle/>
          <a:p>
            <a:r>
              <a:rPr lang="sl-SI" dirty="0"/>
              <a:t>LIKOVNA UMETNOST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3AF423E-E4E1-4DA3-8AC8-85FA7FF4C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4525" y="2601119"/>
            <a:ext cx="9144000" cy="1655762"/>
          </a:xfrm>
        </p:spPr>
        <p:txBody>
          <a:bodyPr>
            <a:normAutofit/>
          </a:bodyPr>
          <a:lstStyle/>
          <a:p>
            <a:r>
              <a:rPr lang="sl-SI" sz="4800" dirty="0"/>
              <a:t>SLIKANJE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07A430-C51E-4BAC-8A34-033A37B70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4" y="160338"/>
            <a:ext cx="3336882" cy="341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0D5507-02E1-4643-BB0F-5A1F7F1C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623" y="3286125"/>
            <a:ext cx="3337083" cy="350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10A36D-3E9F-4511-808C-78ECFE037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04" y="3758632"/>
            <a:ext cx="5634038" cy="304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79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CDA8764-8C0A-4F8B-B9DB-924E4103C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995"/>
          <a:stretch/>
        </p:blipFill>
        <p:spPr>
          <a:xfrm>
            <a:off x="1010324" y="294221"/>
            <a:ext cx="5085676" cy="626955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A180377-E448-490F-A127-382493157040}"/>
              </a:ext>
            </a:extLst>
          </p:cNvPr>
          <p:cNvSpPr txBox="1"/>
          <p:nvPr/>
        </p:nvSpPr>
        <p:spPr>
          <a:xfrm>
            <a:off x="7238999" y="21490"/>
            <a:ext cx="43243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NAVODILA ZA DELO:</a:t>
            </a:r>
          </a:p>
          <a:p>
            <a:r>
              <a:rPr lang="sl-SI" sz="2000" dirty="0"/>
              <a:t>1. LIST POSTAVI NAVPIČNO IN NANJ Z RJAVIM FLOMASTROM NARIŠI VELIKO VREČO V KATERI MIKLAVŽ PRINAŠA DARILA.</a:t>
            </a:r>
          </a:p>
          <a:p>
            <a:r>
              <a:rPr lang="sl-SI" sz="2000" dirty="0"/>
              <a:t>2. S FLOMASTRI NA VREČO NARIŠI RAZLIČNE VZORCE/ČRTE. SE ŠE JIH SPOMNIŠ?</a:t>
            </a:r>
          </a:p>
          <a:p>
            <a:r>
              <a:rPr lang="sl-SI" sz="2000" dirty="0"/>
              <a:t>3. Z RAZLIČNIMI ODTENKI KAVE POSLIKAJ VREČO. ZAPOLNI CELOTEN PROSTOR.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36EF45E7-BC20-4749-A778-B4F15DE4EDD8}"/>
              </a:ext>
            </a:extLst>
          </p:cNvPr>
          <p:cNvSpPr/>
          <p:nvPr/>
        </p:nvSpPr>
        <p:spPr>
          <a:xfrm>
            <a:off x="7043737" y="27802"/>
            <a:ext cx="4714875" cy="350317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8A8FE1A-24A4-4FB1-9F40-146348255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5401032"/>
            <a:ext cx="2471737" cy="110018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8D9958EF-9A50-4630-941E-09A2C3209F80}"/>
              </a:ext>
            </a:extLst>
          </p:cNvPr>
          <p:cNvSpPr/>
          <p:nvPr/>
        </p:nvSpPr>
        <p:spPr>
          <a:xfrm>
            <a:off x="5460327" y="3750409"/>
            <a:ext cx="3140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VZORCI, ČRTE</a:t>
            </a:r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60D19C71-9974-4733-9D0B-680FD75DBD8B}"/>
              </a:ext>
            </a:extLst>
          </p:cNvPr>
          <p:cNvCxnSpPr/>
          <p:nvPr/>
        </p:nvCxnSpPr>
        <p:spPr>
          <a:xfrm flipV="1">
            <a:off x="5915025" y="4591050"/>
            <a:ext cx="1571625" cy="59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>
            <a:extLst>
              <a:ext uri="{FF2B5EF4-FFF2-40B4-BE49-F238E27FC236}">
                <a16:creationId xmlns:a16="http://schemas.microsoft.com/office/drawing/2014/main" id="{525BE407-9677-4137-9335-C5DA8D546E80}"/>
              </a:ext>
            </a:extLst>
          </p:cNvPr>
          <p:cNvSpPr/>
          <p:nvPr/>
        </p:nvSpPr>
        <p:spPr>
          <a:xfrm>
            <a:off x="8124825" y="4411384"/>
            <a:ext cx="542925" cy="584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549ED66F-297F-4171-8F01-CF0F6DDF8C0F}"/>
              </a:ext>
            </a:extLst>
          </p:cNvPr>
          <p:cNvSpPr/>
          <p:nvPr/>
        </p:nvSpPr>
        <p:spPr>
          <a:xfrm>
            <a:off x="8734425" y="4411383"/>
            <a:ext cx="542925" cy="584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E790B6D0-3F60-4B3E-BF4C-425EC7EED6F5}"/>
              </a:ext>
            </a:extLst>
          </p:cNvPr>
          <p:cNvSpPr/>
          <p:nvPr/>
        </p:nvSpPr>
        <p:spPr>
          <a:xfrm>
            <a:off x="9401175" y="4411383"/>
            <a:ext cx="542925" cy="584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11368082-99A7-421A-B139-5C8EB0EE2822}"/>
              </a:ext>
            </a:extLst>
          </p:cNvPr>
          <p:cNvSpPr/>
          <p:nvPr/>
        </p:nvSpPr>
        <p:spPr>
          <a:xfrm>
            <a:off x="10325100" y="4867275"/>
            <a:ext cx="774446" cy="881828"/>
          </a:xfrm>
          <a:custGeom>
            <a:avLst/>
            <a:gdLst>
              <a:gd name="connsiteX0" fmla="*/ 114300 w 774446"/>
              <a:gd name="connsiteY0" fmla="*/ 0 h 881828"/>
              <a:gd name="connsiteX1" fmla="*/ 742950 w 774446"/>
              <a:gd name="connsiteY1" fmla="*/ 200025 h 881828"/>
              <a:gd name="connsiteX2" fmla="*/ 609600 w 774446"/>
              <a:gd name="connsiteY2" fmla="*/ 866775 h 881828"/>
              <a:gd name="connsiteX3" fmla="*/ 0 w 774446"/>
              <a:gd name="connsiteY3" fmla="*/ 600075 h 88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446" h="881828">
                <a:moveTo>
                  <a:pt x="114300" y="0"/>
                </a:moveTo>
                <a:cubicBezTo>
                  <a:pt x="387350" y="27781"/>
                  <a:pt x="660400" y="55563"/>
                  <a:pt x="742950" y="200025"/>
                </a:cubicBezTo>
                <a:cubicBezTo>
                  <a:pt x="825500" y="344488"/>
                  <a:pt x="733425" y="800100"/>
                  <a:pt x="609600" y="866775"/>
                </a:cubicBezTo>
                <a:cubicBezTo>
                  <a:pt x="485775" y="933450"/>
                  <a:pt x="242887" y="766762"/>
                  <a:pt x="0" y="6000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BF5CBB8-87B2-4982-844F-A5497305F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826" y="3227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31C457-7215-4BF0-B715-9F4C4CFB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49" y="160152"/>
            <a:ext cx="10515600" cy="1325563"/>
          </a:xfrm>
        </p:spPr>
        <p:txBody>
          <a:bodyPr/>
          <a:lstStyle/>
          <a:p>
            <a:r>
              <a:rPr lang="sl-SI" dirty="0"/>
              <a:t>PRIMER KONČNEGA IZDELKA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A38689E-9DE5-4582-9730-20860376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2480" y="160152"/>
            <a:ext cx="4903271" cy="653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615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5BE095-732C-4E27-BF1A-C53FD007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ZGODBICA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 R I J E   M I K L A V Ž I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5A2BB6CF-02F7-4C6C-8496-341F02620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0028555" y="2203609"/>
            <a:ext cx="1480820" cy="1480820"/>
          </a:xfrm>
          <a:prstGeom prst="rect">
            <a:avLst/>
          </a:prstGeo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A8550601-003B-428A-BC12-D823CAC8E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71587" y="1820069"/>
            <a:ext cx="2028825" cy="22479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17B88B1-DC53-4BD9-8E98-2E57F56A9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435" y="2305050"/>
            <a:ext cx="3197978" cy="35433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4FEF76D-BFEC-4FEE-A5BB-5B5C6459D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962" y="1690688"/>
            <a:ext cx="2028825" cy="224790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07FDE63-BA70-4ACD-999B-9A5B0BA43773}"/>
              </a:ext>
            </a:extLst>
          </p:cNvPr>
          <p:cNvSpPr txBox="1"/>
          <p:nvPr/>
        </p:nvSpPr>
        <p:spPr>
          <a:xfrm>
            <a:off x="8077200" y="5076825"/>
            <a:ext cx="290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KLIKNI ZA ZGODBICO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A0B2DED-19E5-4577-8862-F77D38B7328E}"/>
              </a:ext>
            </a:extLst>
          </p:cNvPr>
          <p:cNvSpPr/>
          <p:nvPr/>
        </p:nvSpPr>
        <p:spPr>
          <a:xfrm>
            <a:off x="7924800" y="4829175"/>
            <a:ext cx="2447925" cy="15621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2E2D1802-4455-465C-8FF8-5A435271520A}"/>
              </a:ext>
            </a:extLst>
          </p:cNvPr>
          <p:cNvCxnSpPr>
            <a:cxnSpLocks/>
          </p:cNvCxnSpPr>
          <p:nvPr/>
        </p:nvCxnSpPr>
        <p:spPr>
          <a:xfrm flipV="1">
            <a:off x="8896350" y="3429000"/>
            <a:ext cx="1423987" cy="17222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7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5F0D08-C172-45B6-83CB-F13D0A56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SO SE RAZVESELILI MIKLAVŽA NEKOČ?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D7A9C2-F9A5-484C-BC92-D2372F2C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690688"/>
            <a:ext cx="8543925" cy="3986212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VČASIH SO OTROCI NA OKNA NASTAVILI PEHARJE, KROŽNIKE. ZJUTRAJ SO ODŠLI NESTRPNO POGLEDAT KAJ SO DOBILI (OREHE, JABOLKA ALI KAKŠNO PECIVO).</a:t>
            </a:r>
          </a:p>
          <a:p>
            <a:r>
              <a:rPr lang="sl-SI" dirty="0"/>
              <a:t>NA MIKLAVŽEV PRIHOD SO SE VČASIH OTROCI PRIPRAVLJALI VEČ DNI (PREPEVALI SO VELIKO PESMIC).</a:t>
            </a:r>
          </a:p>
          <a:p>
            <a:r>
              <a:rPr lang="sl-SI" dirty="0"/>
              <a:t>PRIDNI OTROCI SO DOBILI SUHO SADJE, OREHE, JABOLKA, KASNEJE PA TUDI MEDENJAKE ALI KAKŠNO DRUGO SADJE.</a:t>
            </a:r>
          </a:p>
          <a:p>
            <a:r>
              <a:rPr lang="sl-SI" dirty="0"/>
              <a:t>ČE JE OTROK DOBIL ŠIBO, JE TO POMENILO, DA JE BIL POREDEN.</a:t>
            </a:r>
          </a:p>
          <a:p>
            <a:endParaRPr lang="sl-SI" dirty="0"/>
          </a:p>
          <a:p>
            <a:r>
              <a:rPr lang="sl-SI" dirty="0"/>
              <a:t>ALI TUDI DANES DOBIŠ TAKŠNA DARILA?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37D573E8-D3F6-425D-9D73-7ADF85BA6F1B}"/>
              </a:ext>
            </a:extLst>
          </p:cNvPr>
          <p:cNvSpPr/>
          <p:nvPr/>
        </p:nvSpPr>
        <p:spPr>
          <a:xfrm>
            <a:off x="95250" y="4914900"/>
            <a:ext cx="7067550" cy="84772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D5EF05-F569-4601-AAE1-B421F8C9C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5" r="4985"/>
          <a:stretch/>
        </p:blipFill>
        <p:spPr>
          <a:xfrm>
            <a:off x="9204627" y="1347788"/>
            <a:ext cx="2787348" cy="16092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5AF8801-AD88-4B7C-A6BD-562587E7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627" y="3171825"/>
            <a:ext cx="2619375" cy="17430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6EC41B7-CC9C-4062-B663-7A5856A76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575" y="5257614"/>
            <a:ext cx="2171700" cy="13534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33FBCA8-0691-4187-BCFA-53D3E5BD9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938" y="5191179"/>
            <a:ext cx="2385037" cy="1290266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1954881B-26C1-499D-A977-DE152362C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308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BF78ED-2FD9-4102-86D7-16E8C3EB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84150"/>
            <a:ext cx="11753850" cy="1325563"/>
          </a:xfrm>
        </p:spPr>
        <p:txBody>
          <a:bodyPr/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ČIM MISLIŠ, DA SO NASLIKANE NASLEDNJE SLIKE?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DE7696E-A1A0-41BF-9E56-A18DCD755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781" t="8916" r="3631" b="9131"/>
          <a:stretch/>
        </p:blipFill>
        <p:spPr>
          <a:xfrm>
            <a:off x="142875" y="1236261"/>
            <a:ext cx="3438525" cy="246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876C3DF-D251-4147-893A-4467434AE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044" y="1912768"/>
            <a:ext cx="2670758" cy="357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2BDC33E-D200-44F0-A8E7-3E005BAA1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1" y="1091562"/>
            <a:ext cx="1971673" cy="287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23E92AB-A8F6-4677-98EF-EA65264F4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901" y="4157790"/>
            <a:ext cx="1971673" cy="266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401DD7D-F04D-494D-8A19-7103BCB6E1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" t="3613" r="-258" b="19240"/>
          <a:stretch/>
        </p:blipFill>
        <p:spPr>
          <a:xfrm>
            <a:off x="1053517" y="4338120"/>
            <a:ext cx="2351672" cy="242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8D02B81-B746-45BB-8410-BD186A1023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45" b="25929"/>
          <a:stretch/>
        </p:blipFill>
        <p:spPr>
          <a:xfrm>
            <a:off x="9848852" y="3943516"/>
            <a:ext cx="2228848" cy="281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B3A04180-ABEA-4362-9ECE-B5C71CCC1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0787" y="12210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A8E874-24DF-4102-BA6A-7968043D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SLIKE SO NASLIKANE S….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14053B0-8622-4887-9B56-E0D02756F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535462"/>
            <a:ext cx="7210424" cy="47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28503B8-A747-4850-9A7F-8F959981E981}"/>
              </a:ext>
            </a:extLst>
          </p:cNvPr>
          <p:cNvSpPr txBox="1"/>
          <p:nvPr/>
        </p:nvSpPr>
        <p:spPr>
          <a:xfrm>
            <a:off x="8277225" y="4038599"/>
            <a:ext cx="3333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/>
              <a:t>IN DANES BOŠ TUDI TI SLIKAL/A S KAVO.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38621FBC-B2D8-4FC3-AE86-A5BB2EB23A42}"/>
              </a:ext>
            </a:extLst>
          </p:cNvPr>
          <p:cNvSpPr/>
          <p:nvPr/>
        </p:nvSpPr>
        <p:spPr>
          <a:xfrm>
            <a:off x="8048624" y="3752850"/>
            <a:ext cx="3990976" cy="234315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59012755-8E08-4E53-A8CB-69657570F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775" y="355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2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" y="1057275"/>
            <a:ext cx="63500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6871114" y="2161252"/>
            <a:ext cx="4924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/>
              <a:t>PROSI STARŠE, NAJ TI SKUHAJO SKODELICO RES MOČNE ČRNE KAVE. </a:t>
            </a:r>
          </a:p>
          <a:p>
            <a:pPr algn="ctr"/>
            <a:r>
              <a:rPr lang="sl-SI" sz="3200" dirty="0"/>
              <a:t>NE, NE BOŠ JE PIL/A. S KAVO BOŠ DANES SLIKAL/A.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E4973117-B619-42DF-9B65-8DBC29A19452}"/>
              </a:ext>
            </a:extLst>
          </p:cNvPr>
          <p:cNvSpPr/>
          <p:nvPr/>
        </p:nvSpPr>
        <p:spPr>
          <a:xfrm>
            <a:off x="6871114" y="1795462"/>
            <a:ext cx="4953000" cy="32670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813656E6-73B2-4943-BD8E-D1F57B326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840" y="259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751647"/>
            <a:ext cx="63500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6970643" y="901148"/>
            <a:ext cx="3750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KO SE KAVA OHLADI, JO PRELIJ V TRI KOZARČKE.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27C13A65-F3AF-4062-A197-E3D83230A860}"/>
              </a:ext>
            </a:extLst>
          </p:cNvPr>
          <p:cNvSpPr/>
          <p:nvPr/>
        </p:nvSpPr>
        <p:spPr>
          <a:xfrm>
            <a:off x="7410450" y="828675"/>
            <a:ext cx="3181350" cy="2714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7ED6A03-ABF9-416C-8C3D-E566C1853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9840" y="3452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1" y="464654"/>
            <a:ext cx="6350000" cy="47625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341704" y="464654"/>
            <a:ext cx="3843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V DRUGI KOZARČEK DODAJ DVE ŽLIČKI VODE IN V TRETJEGA TRI ŽLIČKE VODE.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39" y="2732847"/>
            <a:ext cx="3120000" cy="234000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7156174" y="5353878"/>
            <a:ext cx="421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DOBIL/A BOŠ TRI ODTENKE RJAVE BARVE.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511C38D-C2DE-46FE-AF66-A1F9611C9C69}"/>
              </a:ext>
            </a:extLst>
          </p:cNvPr>
          <p:cNvSpPr/>
          <p:nvPr/>
        </p:nvSpPr>
        <p:spPr>
          <a:xfrm>
            <a:off x="7156174" y="342900"/>
            <a:ext cx="4302401" cy="2028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4AC5680-9187-446D-9397-310181DB3170}"/>
              </a:ext>
            </a:extLst>
          </p:cNvPr>
          <p:cNvSpPr/>
          <p:nvPr/>
        </p:nvSpPr>
        <p:spPr>
          <a:xfrm>
            <a:off x="7156174" y="5353878"/>
            <a:ext cx="4407176" cy="1039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5C17072B-49CA-40DA-9D55-B6B6448E5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464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F2A6220-C6FD-4F60-A38C-959E6FD666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00" y="1197172"/>
            <a:ext cx="10515600" cy="425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4000" dirty="0"/>
              <a:t>POTREBUJEŠ:</a:t>
            </a:r>
          </a:p>
          <a:p>
            <a:r>
              <a:rPr lang="sl-SI" dirty="0"/>
              <a:t>LIST IZ MAPICE (RISALNI LIST),</a:t>
            </a:r>
          </a:p>
          <a:p>
            <a:r>
              <a:rPr lang="sl-SI" dirty="0"/>
              <a:t>ČOPIČ,</a:t>
            </a:r>
          </a:p>
          <a:p>
            <a:r>
              <a:rPr lang="sl-SI" dirty="0"/>
              <a:t>RJAVI FLOMASTER,</a:t>
            </a:r>
          </a:p>
          <a:p>
            <a:r>
              <a:rPr lang="sl-SI" dirty="0"/>
              <a:t>SKODELICO MOČNE KAVE,</a:t>
            </a:r>
          </a:p>
          <a:p>
            <a:r>
              <a:rPr lang="sl-SI" dirty="0"/>
              <a:t>3 SKODELICE,</a:t>
            </a:r>
          </a:p>
          <a:p>
            <a:r>
              <a:rPr lang="sl-SI" dirty="0"/>
              <a:t>ŽLIČKO,</a:t>
            </a:r>
          </a:p>
          <a:p>
            <a:r>
              <a:rPr lang="sl-SI" dirty="0"/>
              <a:t>VODO.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0CE9346-D33A-4CD8-BF16-C5790B7A2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4" y="0"/>
            <a:ext cx="2428875" cy="18859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393650D-3D14-435F-97EB-379ECF661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587" y="478301"/>
            <a:ext cx="2466975" cy="18478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0BB637C-3978-4133-A38C-5BA24C0A5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618" y="2081212"/>
            <a:ext cx="2143125" cy="21431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060AA79-FC81-435D-A7D6-500390BF7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987" y="2676525"/>
            <a:ext cx="2352675" cy="19431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A7F8E5D-36F5-4DB4-AC19-4ABD177BD2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849" r="47949" b="19414"/>
          <a:stretch/>
        </p:blipFill>
        <p:spPr>
          <a:xfrm>
            <a:off x="2449115" y="4520539"/>
            <a:ext cx="966788" cy="101666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084BCA9-3C96-4AA8-B348-C79A8E3D2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268" y="4520539"/>
            <a:ext cx="2514600" cy="18192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2F6E942-6ECF-4A87-B47C-67FD9C8C2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837" y="4736903"/>
            <a:ext cx="2466975" cy="184785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3C5BEA2-BC14-43A9-A3AE-EEB6C34FB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2726" y="511175"/>
            <a:ext cx="406400" cy="4064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2E9DF98-1759-465D-921F-072BCAE852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523" y="5286369"/>
            <a:ext cx="963251" cy="101202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F1E9B4E-5BF9-4CBA-88DE-00FDF74EB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6675" y="4192919"/>
            <a:ext cx="96325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274</Words>
  <Application>Microsoft Office PowerPoint</Application>
  <PresentationFormat>Širokozaslonsko</PresentationFormat>
  <Paragraphs>33</Paragraphs>
  <Slides>11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LIKOVNA UMETNOST</vt:lpstr>
      <vt:lpstr>ZGODBICA T R I J E   M I K L A V Ž I</vt:lpstr>
      <vt:lpstr>KAKO SO SE RAZVESELILI MIKLAVŽA NEKOČ?</vt:lpstr>
      <vt:lpstr>S ČIM MISLIŠ, DA SO NASLIKANE NASLEDNJE SLIKE?</vt:lpstr>
      <vt:lpstr>SLIKE SO NASLIKANE S….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PRIMER KONČNEGA IZDELKA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LIKOVNA UMETNOST</dc:title>
  <dc:creator>kaja kirbiš</dc:creator>
  <cp:lastModifiedBy>Alenka Jenuš</cp:lastModifiedBy>
  <cp:revision>8</cp:revision>
  <dcterms:created xsi:type="dcterms:W3CDTF">2020-11-29T08:22:55Z</dcterms:created>
  <dcterms:modified xsi:type="dcterms:W3CDTF">2020-12-01T19:17:58Z</dcterms:modified>
</cp:coreProperties>
</file>