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ink/inkAction1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0" r:id="rId5"/>
    <p:sldId id="26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5942" units="1/cm"/>
          <inkml:channelProperty channel="Y" name="resolution" value="39.58763" units="1/cm"/>
          <inkml:channelProperty channel="T" name="resolution" value="1" units="1/dev"/>
        </inkml:channelProperties>
      </inkml:inkSource>
      <inkml:timestamp xml:id="ts0" timeString="2020-12-02T13:38:08.87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6937">
    <iact:property name="dataType"/>
    <iact:actionData xml:id="d0">
      <inkml:trace xmlns:inkml="http://www.w3.org/2003/InkML" xml:id="stk0" contextRef="#ctx0" brushRef="#br0">6896 3200 0,'0'0'53,"0"74"163,0 1-78,25 49-137,-25 0 130,0 0-116,0-50 39,0 1 93,0 24-132,0-74-14,0 49 134,0-24-129,0 24 133</inkml:trace>
    </iact:actionData>
  </iact:action>
  <iact:action type="add" startTime="39011">
    <iact:property name="dataType"/>
    <iact:actionData xml:id="d1">
      <inkml:trace xmlns:inkml="http://www.w3.org/2003/InkML" xml:id="stk1" contextRef="#ctx0" brushRef="#br0">7367 3101 0,'25'99'0,"0"198"133,-1-123-132,-24-149 0,0 25 128,0 98-113,0-48 116,0-51-131,0-24 0,0 0 135,0 0-135</inkml:trace>
    </iact:actionData>
  </iact:action>
  <iact:action type="add" startTime="40543">
    <iact:property name="dataType"/>
    <iact:actionData xml:id="d2">
      <inkml:trace xmlns:inkml="http://www.w3.org/2003/InkML" xml:id="stk2" contextRef="#ctx0" brushRef="#br0">7888 3324 0,'0'49'138,"0"249"-137,0-223 71,0 24 67,0 25-134,0 49 132,0-24-132</inkml:trace>
    </iact:actionData>
  </iact:action>
  <iact:action type="add" startTime="42054">
    <iact:property name="dataType"/>
    <iact:actionData xml:id="d3">
      <inkml:trace xmlns:inkml="http://www.w3.org/2003/InkML" xml:id="stk3" contextRef="#ctx0" brushRef="#br0">8260 3274 0,'0'25'1,"0"49"129,0 150-114,0-200-15,0 51 129,0-1-129,25 26 136,0-1-136,-25-50 61,0 1 76,0-25-123,24 24 117,-24-24-131</inkml:trace>
    </iact:actionData>
  </iact:action>
  <iact:action type="add" startTime="43770">
    <iact:property name="dataType"/>
    <iact:actionData xml:id="d4">
      <inkml:trace xmlns:inkml="http://www.w3.org/2003/InkML" xml:id="stk4" contextRef="#ctx0" brushRef="#br0">6449 3820 0,'25'0'1,"25"0"128,247 0-128,-222-25 0,470-49 85,-520 74-20,372-50-65,-149 0 76,-223 50-8,198-99-68,-99 74 130,-99 25-130,173-24 136,-98-1-136</inkml:trace>
    </iact:actionData>
  </iact:action>
  <iact:action type="add" startTime="46162">
    <iact:property name="dataType"/>
    <iact:actionData xml:id="d5">
      <inkml:trace xmlns:inkml="http://www.w3.org/2003/InkML" xml:id="stk5" contextRef="#ctx0" brushRef="#br0">9798 3249 0,'0'273'200,"-25"-49"-199,25-175 0,-50 50 129,50 1-115,-24 98 54,24-124 63,0-49-131,0 0 216</inkml:trace>
    </iact:actionData>
  </iact:action>
  <iact:action type="add" startTime="47815">
    <iact:property name="dataType"/>
    <iact:actionData xml:id="d6">
      <inkml:trace xmlns:inkml="http://www.w3.org/2003/InkML" xml:id="stk6" contextRef="#ctx0" brushRef="#br0">10120 3225 0,'0'24'69,"0"-48"-68,-49 197 0,-26 125 138,75-100-123,0-173-15,0 99 125,0 75-110,0-175 115</inkml:trace>
    </iact:actionData>
  </iact:action>
  <iact:action type="add" startTime="49259">
    <iact:property name="dataType"/>
    <iact:actionData xml:id="d7">
      <inkml:trace xmlns:inkml="http://www.w3.org/2003/InkML" xml:id="stk7" contextRef="#ctx0" brushRef="#br0">10517 3150 0,'0'124'122,"25"248"-106,0-347-15,-25 174 129,0-51-129,-50-48 67,50-51 75,-25-24-137</inkml:trace>
    </iact:actionData>
  </iact:action>
  <iact:action type="add" startTime="50853">
    <iact:property name="dataType"/>
    <iact:actionData xml:id="d8">
      <inkml:trace xmlns:inkml="http://www.w3.org/2003/InkML" xml:id="stk8" contextRef="#ctx0" brushRef="#br0">10889 3125 0,'0'50'23,"25"198"102,-50 50-124,25-273 0,-25 148 66,-74 1 95,99-75-161,0-25 137,0-49-137</inkml:trace>
    </iact:actionData>
  </iact:action>
  <iact:action type="add" startTime="52431">
    <iact:property name="dataType"/>
    <iact:actionData xml:id="d9">
      <inkml:trace xmlns:inkml="http://www.w3.org/2003/InkML" xml:id="stk9" contextRef="#ctx0" brushRef="#br0">9401 4068 0,'50'0'131,"74"-25"-115,-100 25-15,224-99 67,-198 99 1,372-149-68,-348 124 0,298-124 144,-322 125-139,49-1 136,50-50-141,-124 75 0,148-74 70,-73 49 61,-76 25-63</inkml:trace>
    </iact:actionData>
  </iact:action>
  <iact:action type="add" startTime="54784">
    <iact:property name="dataType"/>
    <iact:actionData xml:id="d10">
      <inkml:trace xmlns:inkml="http://www.w3.org/2003/InkML" xml:id="stk10" contextRef="#ctx0" brushRef="#br0">12030 3373 0,'0'-24'0,"99"272"209,-99 173-204,0-371-4,25 74 65,-25 0 64,0 0-114,0-99 115</inkml:trace>
    </iact:actionData>
  </iact:action>
  <iact:action type="add" startTime="56434">
    <iact:property name="dataType"/>
    <iact:actionData xml:id="d11">
      <inkml:trace xmlns:inkml="http://www.w3.org/2003/InkML" xml:id="stk11" contextRef="#ctx0" brushRef="#br0">12526 3299 0,'25'25'131,"-25"272"-130,0-272 0,25 223 135,-25-99-120,0-124-15,0 49 68,-25 26 61,0-26-129</inkml:trace>
    </iact:actionData>
  </iact:action>
  <iact:action type="add" startTime="58014">
    <iact:property name="dataType"/>
    <iact:actionData xml:id="d12">
      <inkml:trace xmlns:inkml="http://www.w3.org/2003/InkML" xml:id="stk12" contextRef="#ctx0" brushRef="#br0">12898 3200 0,'25'25'213,"25"247"-212,-50-98 130,0-50-116,0-99-14,-25 74 67,0 50 64,0 0-131,25-124 0,0 24 135</inkml:trace>
    </iact:actionData>
  </iact:action>
  <iact:action type="add" startTime="73162">
    <iact:property name="dataType"/>
    <iact:actionData xml:id="d13">
      <inkml:trace xmlns:inkml="http://www.w3.org/2003/InkML" xml:id="stk13" contextRef="#ctx0" brushRef="#br1">6573 6449 0,'25'174'269,"-25"-75"-253,0-74-15,0 49 129,25 50-129,-25 25 145,0 0-139,0-124-6,25 99 129,-25 0-129,0-99 0,0 123 149,0-48-149,0-76 62</inkml:trace>
    </iact:actionData>
  </iact:action>
  <iact:action type="add" startTime="75216">
    <iact:property name="dataType"/>
    <iact:actionData xml:id="d14">
      <inkml:trace xmlns:inkml="http://www.w3.org/2003/InkML" xml:id="stk14" contextRef="#ctx0" brushRef="#br1">6995 6548 0,'0'298'138,"0"25"-123,0-150 54,0 1 63,25-1-117,-25-24 117</inkml:trace>
    </iact:actionData>
  </iact:action>
  <iact:action type="add" startTime="76647">
    <iact:property name="dataType"/>
    <iact:actionData xml:id="d15">
      <inkml:trace xmlns:inkml="http://www.w3.org/2003/InkML" xml:id="stk15" contextRef="#ctx0" brushRef="#br1">7441 6598 0,'0'422'211,"-24"-125"-207,24-247-1,0 173 130,0-49-132,0-75 131</inkml:trace>
    </iact:actionData>
  </iact:action>
  <iact:action type="add" startTime="78064">
    <iact:property name="dataType"/>
    <iact:actionData xml:id="d16">
      <inkml:trace xmlns:inkml="http://www.w3.org/2003/InkML" xml:id="stk16" contextRef="#ctx0" brushRef="#br1">7937 6499 0,'0'223'199,"-24"100"-198,24-51 150,0-148-150,0-99 0,0 99 132,0 25-118,0-124-14,0 0 200</inkml:trace>
    </iact:actionData>
  </iact:action>
  <iact:action type="add" startTime="79749">
    <iact:property name="dataType"/>
    <iact:actionData xml:id="d17">
      <inkml:trace xmlns:inkml="http://www.w3.org/2003/InkML" xml:id="stk17" contextRef="#ctx0" brushRef="#br1">6300 7689 0,'25'0'0,"223"-49"141,248-100-135,-421 149-5,470-223 72,-495 173-4,347-99-68,-50 25 68,-322 100 2,25-1-70</inkml:trace>
    </iact:actionData>
  </iact:action>
  <iact:action type="add" startTime="81797">
    <iact:property name="dataType"/>
    <iact:actionData xml:id="d18">
      <inkml:trace xmlns:inkml="http://www.w3.org/2003/InkML" xml:id="stk18" contextRef="#ctx0" brushRef="#br1">9525 6648 0,'0'198'232,"-25"125"-227,25-75 57,0-124 84,0-25-145,0-74 0,-25 49 128,25-49-128</inkml:trace>
    </iact:actionData>
  </iact:action>
  <iact:action type="add" startTime="83352">
    <iact:property name="dataType"/>
    <iact:actionData xml:id="d19">
      <inkml:trace xmlns:inkml="http://www.w3.org/2003/InkML" xml:id="stk19" contextRef="#ctx0" brushRef="#br1">9847 6623 0,'25'298'200,"-25"74"-199,0-298 14,0 124 54,0-173-68,0 74 136,-25-49-133</inkml:trace>
    </iact:actionData>
  </iact:action>
  <iact:action type="add" startTime="84796">
    <iact:property name="dataType"/>
    <iact:actionData xml:id="d20">
      <inkml:trace xmlns:inkml="http://www.w3.org/2003/InkML" xml:id="stk20" contextRef="#ctx0" brushRef="#br1">10269 6598 0,'0'198'132,"-49"150"-128,24-299-3,0 423 129,0-373-129,25-74 67</inkml:trace>
    </iact:actionData>
  </iact:action>
  <iact:action type="add" startTime="86099">
    <iact:property name="dataType"/>
    <iact:actionData xml:id="d21">
      <inkml:trace xmlns:inkml="http://www.w3.org/2003/InkML" xml:id="stk21" contextRef="#ctx0" brushRef="#br1">10641 6648 0,'0'173'200,"-25"100"-199,25-248 0,-148 322 135,123-198-135,25-124 130</inkml:trace>
    </iact:actionData>
  </iact:action>
  <iact:action type="add" startTime="87386">
    <iact:property name="dataType"/>
    <iact:actionData xml:id="d22">
      <inkml:trace xmlns:inkml="http://www.w3.org/2003/InkML" xml:id="stk22" contextRef="#ctx0" brushRef="#br1">9128 7342 0,'25'0'1,"25"0"129,247-99-129,125 0 67,24 74 88,-148-25-155,49 1 124</inkml:trace>
    </iact:actionData>
  </iact:action>
  <iact:action type="add" startTime="89107">
    <iact:property name="dataType"/>
    <iact:actionData xml:id="d23">
      <inkml:trace xmlns:inkml="http://www.w3.org/2003/InkML" xml:id="stk23" contextRef="#ctx0" brushRef="#br1">11956 6548 0,'25'497'216,"-25"-101"-215,0-98 129,0-248-129</inkml:trace>
    </iact:actionData>
  </iact:action>
  <iact:action type="add" startTime="90222">
    <iact:property name="dataType"/>
    <iact:actionData xml:id="d24">
      <inkml:trace xmlns:inkml="http://www.w3.org/2003/InkML" xml:id="stk24" contextRef="#ctx0" brushRef="#br1">12278 6598 0,'0'50'200,"0"272"-199,0-297 0,0 273 144,0-150-144,0 1 67,0-124-67,0 74 130</inkml:trace>
    </iact:actionData>
  </iact:action>
  <iact:action type="add" startTime="91605">
    <iact:property name="dataType"/>
    <iact:actionData xml:id="d25">
      <inkml:trace xmlns:inkml="http://www.w3.org/2003/InkML" xml:id="stk25" contextRef="#ctx0" brushRef="#br1">12750 6524 0,'0'124'139,"0"297"-132,0-396-6,0 198 68,0-173-65,0 124 130,0-100-129,0-49-4,-25 49 133,25-49-127</inkml:trace>
    </iact:actionData>
  </iact:action>
  <iact:action type="add" startTime="92989">
    <iact:property name="dataType"/>
    <iact:actionData xml:id="d26">
      <inkml:trace xmlns:inkml="http://www.w3.org/2003/InkML" xml:id="stk26" contextRef="#ctx0" brushRef="#br1">13246 6524 0,'0'24'1,"-25"1"0,-25 347 128,1-173-128,49-174 0,-50 297 144,50-198-144,0 25 67,0-75 64</inkml:trace>
    </iact:actionData>
  </iact:action>
  <iact:action type="add" startTime="94374">
    <iact:property name="dataType"/>
    <iact:actionData xml:id="d27">
      <inkml:trace xmlns:inkml="http://www.w3.org/2003/InkML" xml:id="stk27" contextRef="#ctx0" brushRef="#br1">11733 7367 0,'74'0'138,"224"-50"-137,-249 50 0,299-124 75,-51 75 62,26-1-137,-274 50 0,199-74 138,-124 49-135</inkml:trace>
    </iact:actionData>
  </iact:action>
  <iact:action type="add" startTime="96096">
    <iact:property name="dataType"/>
    <iact:actionData xml:id="d28">
      <inkml:trace xmlns:inkml="http://www.w3.org/2003/InkML" xml:id="stk28" contextRef="#ctx0" brushRef="#br1">14238 6524 0,'0'173'136,"25"100"-135,24-25 76,-24-99-8,0-50 0,-25 25 62,-25-74-130,0-25 67</inkml:trace>
    </iact:actionData>
  </iact:action>
  <iact:action type="add" startTime="97578">
    <iact:property name="dataType"/>
    <iact:actionData xml:id="d29">
      <inkml:trace xmlns:inkml="http://www.w3.org/2003/InkML" xml:id="stk29" contextRef="#ctx0" brushRef="#br1">14759 6524 0,'-25'24'1,"-74"324"67,99-323 1,0 223-68,0-224 0,0 224 138,0-173-138,0-26 125</inkml:trace>
    </iact:actionData>
  </iact:action>
  <iact:action type="add" startTime="98933">
    <iact:property name="dataType"/>
    <iact:actionData xml:id="d30">
      <inkml:trace xmlns:inkml="http://www.w3.org/2003/InkML" xml:id="stk30" contextRef="#ctx0" brushRef="#br1">15056 6548 0,'-49'248'200,"-1"-74"-199,50-149 61,-49 124-61,24 74 136,25-74-122,0-124 117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401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25582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4953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736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765373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024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773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441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90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316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0111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90532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71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264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43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901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49623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7377D9E-22B6-4325-9DE9-0C8FC23E70AC}" type="datetimeFigureOut">
              <a:rPr lang="sl-SI" smtClean="0"/>
              <a:t>2. 12. 2020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006C751-4E2F-4728-8F1D-FA1FC28A84B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9174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audio" Target="../media/media3.m4a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microsoft.com/office/2011/relationships/inkAction" Target="../ink/inkAction1.xml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microsoft.com/office/2007/relationships/hdphoto" Target="../media/hdphoto3.wdp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ČRTIČNI PRIKAZ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3074" name="Picture 2" descr="laptop w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552" y="155077"/>
            <a:ext cx="2473820" cy="247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0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71"/>
    </mc:Choice>
    <mc:Fallback>
      <p:transition spd="slow" advTm="35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254" x="965200" y="5000625"/>
          <p14:tracePt t="10641" x="973138" y="5000625"/>
          <p14:tracePt t="10656" x="1027113" y="4991100"/>
          <p14:tracePt t="10663" x="1116013" y="4965700"/>
          <p14:tracePt t="10676" x="1204913" y="4929188"/>
          <p14:tracePt t="10692" x="1428750" y="4884738"/>
          <p14:tracePt t="10710" x="1803400" y="4795838"/>
          <p14:tracePt t="10726" x="2160588" y="4660900"/>
          <p14:tracePt t="10743" x="2490788" y="4527550"/>
          <p14:tracePt t="10759" x="2813050" y="4384675"/>
          <p14:tracePt t="10776" x="3036888" y="4268788"/>
          <p14:tracePt t="10793" x="3224213" y="4152900"/>
          <p14:tracePt t="10810" x="3367088" y="4044950"/>
          <p14:tracePt t="10826" x="3482975" y="3929063"/>
          <p14:tracePt t="10843" x="3536950" y="3840163"/>
          <p14:tracePt t="10859" x="3571875" y="3768725"/>
          <p14:tracePt t="10876" x="3581400" y="3732213"/>
          <p14:tracePt t="10893" x="3589338" y="3697288"/>
          <p14:tracePt t="10909" x="3598863" y="3697288"/>
          <p14:tracePt t="11345" x="3598863" y="3687763"/>
          <p14:tracePt t="11360" x="3598863" y="3679825"/>
          <p14:tracePt t="11368" x="3608388" y="3670300"/>
          <p14:tracePt t="11378" x="3616325" y="3652838"/>
          <p14:tracePt t="11394" x="3625850" y="3633788"/>
          <p14:tracePt t="11411" x="3633788" y="3633788"/>
          <p14:tracePt t="11455" x="3643313" y="3633788"/>
          <p14:tracePt t="11471" x="3670300" y="3633788"/>
          <p14:tracePt t="11479" x="3714750" y="3633788"/>
          <p14:tracePt t="11495" x="3848100" y="3616325"/>
          <p14:tracePt t="11511" x="3983038" y="3589338"/>
          <p14:tracePt t="11528" x="4125913" y="3562350"/>
          <p14:tracePt t="11545" x="4313238" y="3517900"/>
          <p14:tracePt t="11562" x="4518025" y="3490913"/>
          <p14:tracePt t="11579" x="4724400" y="3465513"/>
          <p14:tracePt t="11595" x="4902200" y="3446463"/>
          <p14:tracePt t="11612" x="5037138" y="3438525"/>
          <p14:tracePt t="11629" x="5187950" y="3411538"/>
          <p14:tracePt t="11646" x="5232400" y="3402013"/>
          <p14:tracePt t="11662" x="5251450" y="3402013"/>
          <p14:tracePt t="11679" x="5259388" y="3402013"/>
          <p14:tracePt t="11736" x="5259388" y="3394075"/>
          <p14:tracePt t="11831" x="5259388" y="3384550"/>
          <p14:tracePt t="11839" x="5259388" y="3375025"/>
          <p14:tracePt t="11847" x="5259388" y="3367088"/>
          <p14:tracePt t="11863" x="5268913" y="3340100"/>
          <p14:tracePt t="11879" x="5286375" y="3322638"/>
          <p14:tracePt t="11913" x="5295900" y="3322638"/>
          <p14:tracePt t="12215" x="5303838" y="3322638"/>
          <p14:tracePt t="12240" x="5313363" y="3322638"/>
          <p14:tracePt t="12263" x="5313363" y="3313113"/>
          <p14:tracePt t="12272" x="5322888" y="3313113"/>
          <p14:tracePt t="12281" x="5330825" y="3313113"/>
          <p14:tracePt t="12298" x="5340350" y="3303588"/>
          <p14:tracePt t="12314" x="5348288" y="3295650"/>
          <p14:tracePt t="12331" x="5357813" y="3295650"/>
          <p14:tracePt t="12348" x="5367338" y="3295650"/>
          <p14:tracePt t="12392" x="5375275" y="3295650"/>
          <p14:tracePt t="12512" x="5375275" y="3286125"/>
          <p14:tracePt t="12520" x="5375275" y="3268663"/>
          <p14:tracePt t="12532" x="5375275" y="3259138"/>
          <p14:tracePt t="12548" x="5384800" y="3232150"/>
          <p14:tracePt t="12566" x="5394325" y="3232150"/>
          <p14:tracePt t="12582" x="5402263" y="3232150"/>
          <p14:tracePt t="12599" x="5411788" y="3232150"/>
          <p14:tracePt t="13104" x="5411788" y="3241675"/>
          <p14:tracePt t="13111" x="5419725" y="3241675"/>
          <p14:tracePt t="13296" x="5429250" y="3241675"/>
          <p14:tracePt t="13392" x="5438775" y="3241675"/>
          <p14:tracePt t="14697" x="5438775" y="3251200"/>
          <p14:tracePt t="14704" x="5429250" y="3251200"/>
          <p14:tracePt t="14711" x="5419725" y="3251200"/>
          <p14:tracePt t="14722" x="5419725" y="3259138"/>
          <p14:tracePt t="14738" x="5402263" y="3268663"/>
          <p14:tracePt t="14755" x="5375275" y="3276600"/>
          <p14:tracePt t="14772" x="5322888" y="3276600"/>
          <p14:tracePt t="14789" x="5268913" y="3276600"/>
          <p14:tracePt t="14806" x="5205413" y="3276600"/>
          <p14:tracePt t="14822" x="5170488" y="3276600"/>
          <p14:tracePt t="14839" x="5153025" y="3276600"/>
          <p14:tracePt t="14856" x="5126038" y="3286125"/>
          <p14:tracePt t="14872" x="5089525" y="3303588"/>
          <p14:tracePt t="14889" x="5037138" y="3322638"/>
          <p14:tracePt t="14906" x="4983163" y="3340100"/>
          <p14:tracePt t="14922" x="4946650" y="3357563"/>
          <p14:tracePt t="14939" x="4919663" y="3357563"/>
          <p14:tracePt t="14942" x="4911725" y="3357563"/>
          <p14:tracePt t="14956" x="4902200" y="3357563"/>
          <p14:tracePt t="15361" x="4911725" y="3357563"/>
          <p14:tracePt t="15487" x="4919663" y="3357563"/>
          <p14:tracePt t="15696" x="4929188" y="3357563"/>
          <p14:tracePt t="22584" x="4938713" y="3357563"/>
          <p14:tracePt t="22792" x="4946650" y="3357563"/>
          <p14:tracePt t="22808" x="4956175" y="3357563"/>
          <p14:tracePt t="23080" x="4965700" y="3357563"/>
          <p14:tracePt t="23312" x="4973638" y="3357563"/>
          <p14:tracePt t="23913" x="4965700" y="3357563"/>
          <p14:tracePt t="23968" x="4956175" y="3357563"/>
          <p14:tracePt t="23984" x="4956175" y="3348038"/>
          <p14:tracePt t="23992" x="4946650" y="3348038"/>
          <p14:tracePt t="24022" x="4946650" y="3340100"/>
          <p14:tracePt t="28385" x="4946650" y="3348038"/>
          <p14:tracePt t="29560" x="4956175" y="3348038"/>
          <p14:tracePt t="29576" x="4965700" y="3348038"/>
          <p14:tracePt t="29600" x="4965700" y="3357563"/>
          <p14:tracePt t="29608" x="4973638" y="3357563"/>
          <p14:tracePt t="31449" x="4965700" y="3357563"/>
          <p14:tracePt t="31455" x="4946650" y="3357563"/>
          <p14:tracePt t="31463" x="4929188" y="3357563"/>
          <p14:tracePt t="31477" x="4894263" y="3357563"/>
          <p14:tracePt t="31494" x="4759325" y="3367088"/>
          <p14:tracePt t="31511" x="4670425" y="3375025"/>
          <p14:tracePt t="31526" x="4589463" y="3375025"/>
          <p14:tracePt t="31543" x="4510088" y="3384550"/>
          <p14:tracePt t="31560" x="4429125" y="3384550"/>
          <p14:tracePt t="31577" x="4375150" y="3394075"/>
          <p14:tracePt t="31593" x="4322763" y="3394075"/>
          <p14:tracePt t="31611" x="4268788" y="3402013"/>
          <p14:tracePt t="31626" x="4232275" y="3402013"/>
          <p14:tracePt t="31643" x="4197350" y="3402013"/>
          <p14:tracePt t="31660" x="4160838" y="3402013"/>
          <p14:tracePt t="31676" x="4133850" y="3402013"/>
          <p14:tracePt t="31694" x="4044950" y="3402013"/>
          <p14:tracePt t="31710" x="3965575" y="3394075"/>
          <p14:tracePt t="31727" x="3857625" y="3375025"/>
          <p14:tracePt t="31743" x="3732213" y="3357563"/>
          <p14:tracePt t="31760" x="3652838" y="3340100"/>
          <p14:tracePt t="31777" x="3625850" y="3340100"/>
          <p14:tracePt t="31794" x="3616325" y="3340100"/>
          <p14:tracePt t="31887" x="3608388" y="3340100"/>
          <p14:tracePt t="31945" x="3608388" y="3330575"/>
          <p14:tracePt t="32040" x="3625850" y="3330575"/>
          <p14:tracePt t="32048" x="3652838" y="3330575"/>
          <p14:tracePt t="32062" x="3714750" y="3330575"/>
          <p14:tracePt t="32079" x="3857625" y="3322638"/>
          <p14:tracePt t="32096" x="4054475" y="3313113"/>
          <p14:tracePt t="32111" x="4259263" y="3295650"/>
          <p14:tracePt t="32128" x="4465638" y="3276600"/>
          <p14:tracePt t="32145" x="4643438" y="3251200"/>
          <p14:tracePt t="32162" x="4776788" y="3241675"/>
          <p14:tracePt t="32178" x="4875213" y="3241675"/>
          <p14:tracePt t="32195" x="4938713" y="3241675"/>
          <p14:tracePt t="32211" x="4991100" y="3251200"/>
          <p14:tracePt t="32228" x="5045075" y="3259138"/>
          <p14:tracePt t="32245" x="5153025" y="3276600"/>
          <p14:tracePt t="32263" x="5224463" y="3286125"/>
          <p14:tracePt t="32278" x="5303838" y="3295650"/>
          <p14:tracePt t="32295" x="5367338" y="3295650"/>
          <p14:tracePt t="32312" x="5429250" y="3295650"/>
          <p14:tracePt t="32328" x="5483225" y="3295650"/>
          <p14:tracePt t="32345" x="5562600" y="3295650"/>
          <p14:tracePt t="32362" x="5626100" y="3276600"/>
          <p14:tracePt t="32379" x="5653088" y="3276600"/>
          <p14:tracePt t="32395" x="5653088" y="3268663"/>
          <p14:tracePt t="32680" x="5661025" y="3268663"/>
          <p14:tracePt t="32695" x="5670550" y="3268663"/>
          <p14:tracePt t="32704" x="5680075" y="3268663"/>
          <p14:tracePt t="32713" x="5688013" y="3268663"/>
          <p14:tracePt t="32730" x="5715000" y="3268663"/>
          <p14:tracePt t="32747" x="5732463" y="3268663"/>
          <p14:tracePt t="32763" x="5768975" y="3286125"/>
          <p14:tracePt t="32780" x="5813425" y="3295650"/>
          <p14:tracePt t="32797" x="5884863" y="3313113"/>
          <p14:tracePt t="32814" x="5965825" y="3340100"/>
          <p14:tracePt t="32831" x="6045200" y="3348038"/>
          <p14:tracePt t="32847" x="6134100" y="3348038"/>
          <p14:tracePt t="32864" x="6232525" y="3348038"/>
          <p14:tracePt t="32880" x="6313488" y="3348038"/>
          <p14:tracePt t="32897" x="6384925" y="3348038"/>
          <p14:tracePt t="32914" x="6456363" y="3340100"/>
          <p14:tracePt t="32930" x="6554788" y="3340100"/>
          <p14:tracePt t="32947" x="6653213" y="3340100"/>
          <p14:tracePt t="32964" x="6724650" y="3340100"/>
          <p14:tracePt t="32966" x="6751638" y="3330575"/>
          <p14:tracePt t="32980" x="6759575" y="3330575"/>
          <p14:tracePt t="32998" x="6796088" y="3322638"/>
          <p14:tracePt t="33014" x="6813550" y="3322638"/>
          <p14:tracePt t="33031" x="6848475" y="3313113"/>
          <p14:tracePt t="33047" x="6867525" y="3313113"/>
          <p14:tracePt t="33064" x="6919913" y="3313113"/>
          <p14:tracePt t="33081" x="6965950" y="3303588"/>
          <p14:tracePt t="33098" x="7018338" y="3295650"/>
          <p14:tracePt t="33114" x="7062788" y="3286125"/>
          <p14:tracePt t="33131" x="7116763" y="3286125"/>
          <p14:tracePt t="33148" x="7170738" y="3286125"/>
          <p14:tracePt t="33165" x="7205663" y="3286125"/>
          <p14:tracePt t="33182" x="7224713" y="3286125"/>
          <p14:tracePt t="33198" x="7242175" y="3286125"/>
          <p14:tracePt t="33215" x="7259638" y="3286125"/>
          <p14:tracePt t="33231" x="7269163" y="3286125"/>
          <p14:tracePt t="33248" x="7277100" y="3286125"/>
          <p14:tracePt t="34024" x="7259638" y="3286125"/>
          <p14:tracePt t="34031" x="7224713" y="3268663"/>
          <p14:tracePt t="34039" x="7180263" y="3251200"/>
          <p14:tracePt t="34051" x="7134225" y="3232150"/>
          <p14:tracePt t="34068" x="7045325" y="3187700"/>
          <p14:tracePt t="34086" x="6884988" y="3108325"/>
          <p14:tracePt t="34102" x="6796088" y="3062288"/>
          <p14:tracePt t="34118" x="6419850" y="2894013"/>
          <p14:tracePt t="34135" x="6205538" y="2776538"/>
          <p14:tracePt t="34151" x="5973763" y="2633663"/>
          <p14:tracePt t="34168" x="5643563" y="2428875"/>
          <p14:tracePt t="34185" x="5232400" y="2187575"/>
          <p14:tracePt t="34201" x="4751388" y="1946275"/>
          <p14:tracePt t="34218" x="4419600" y="1776413"/>
          <p14:tracePt t="34235" x="4232275" y="1652588"/>
          <p14:tracePt t="34251" x="4098925" y="1571625"/>
          <p14:tracePt t="34268" x="4037013" y="1509713"/>
          <p14:tracePt t="34285" x="3973513" y="1438275"/>
          <p14:tracePt t="34301" x="3929063" y="1374775"/>
          <p14:tracePt t="34318" x="3857625" y="1312863"/>
          <p14:tracePt t="34335" x="3759200" y="1250950"/>
          <p14:tracePt t="34352" x="3660775" y="1179513"/>
          <p14:tracePt t="34368" x="3544888" y="1089025"/>
          <p14:tracePt t="34385" x="3465513" y="1036638"/>
          <p14:tracePt t="34402" x="3419475" y="1000125"/>
          <p14:tracePt t="34419" x="3348038" y="965200"/>
          <p14:tracePt t="34435" x="3205163" y="874713"/>
          <p14:tracePt t="34452" x="3036888" y="795338"/>
          <p14:tracePt t="34469" x="2857500" y="714375"/>
          <p14:tracePt t="34471" x="2786063" y="669925"/>
          <p14:tracePt t="34486" x="2625725" y="588963"/>
          <p14:tracePt t="34502" x="2490788" y="509588"/>
          <p14:tracePt t="34519" x="2366963" y="438150"/>
          <p14:tracePt t="34536" x="2241550" y="366713"/>
          <p14:tracePt t="34552" x="2027238" y="285750"/>
          <p14:tracePt t="34569" x="1785938" y="179388"/>
          <p14:tracePt t="34586" x="1589088" y="88900"/>
          <p14:tracePt t="34602" x="1438275" y="44450"/>
          <p14:tracePt t="35941" x="1465263" y="889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5"/>
          <a:srcRect b="56848"/>
          <a:stretch/>
        </p:blipFill>
        <p:spPr>
          <a:xfrm>
            <a:off x="2233749" y="677876"/>
            <a:ext cx="8194765" cy="230045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5"/>
          <a:srcRect l="3238" t="40702" r="58355" b="28424"/>
          <a:stretch/>
        </p:blipFill>
        <p:spPr>
          <a:xfrm>
            <a:off x="1502229" y="3474720"/>
            <a:ext cx="3252652" cy="1645920"/>
          </a:xfrm>
          <a:prstGeom prst="rect">
            <a:avLst/>
          </a:prstGeom>
        </p:spPr>
      </p:pic>
      <p:cxnSp>
        <p:nvCxnSpPr>
          <p:cNvPr id="7" name="Raven povezovalnik 6"/>
          <p:cNvCxnSpPr/>
          <p:nvPr/>
        </p:nvCxnSpPr>
        <p:spPr>
          <a:xfrm>
            <a:off x="4990011" y="4153989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Raven povezovalnik 10"/>
          <p:cNvCxnSpPr/>
          <p:nvPr/>
        </p:nvCxnSpPr>
        <p:spPr>
          <a:xfrm>
            <a:off x="5129348" y="4153988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Raven povezovalnik 11"/>
          <p:cNvCxnSpPr/>
          <p:nvPr/>
        </p:nvCxnSpPr>
        <p:spPr>
          <a:xfrm>
            <a:off x="5294811" y="4153988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Raven povezovalnik 12"/>
          <p:cNvCxnSpPr/>
          <p:nvPr/>
        </p:nvCxnSpPr>
        <p:spPr>
          <a:xfrm>
            <a:off x="5765073" y="4153988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Raven povezovalnik 13"/>
          <p:cNvCxnSpPr/>
          <p:nvPr/>
        </p:nvCxnSpPr>
        <p:spPr>
          <a:xfrm>
            <a:off x="5447211" y="4153988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Raven povezovalnik 14"/>
          <p:cNvCxnSpPr/>
          <p:nvPr/>
        </p:nvCxnSpPr>
        <p:spPr>
          <a:xfrm>
            <a:off x="5904411" y="4153988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Raven povezovalnik 15"/>
          <p:cNvCxnSpPr/>
          <p:nvPr/>
        </p:nvCxnSpPr>
        <p:spPr>
          <a:xfrm>
            <a:off x="6056811" y="4153988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Raven povezovalnik 16"/>
          <p:cNvCxnSpPr/>
          <p:nvPr/>
        </p:nvCxnSpPr>
        <p:spPr>
          <a:xfrm>
            <a:off x="6670765" y="4173583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Raven povezovalnik 17"/>
          <p:cNvCxnSpPr/>
          <p:nvPr/>
        </p:nvCxnSpPr>
        <p:spPr>
          <a:xfrm>
            <a:off x="6814456" y="4173583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Raven povezovalnik 18"/>
          <p:cNvCxnSpPr/>
          <p:nvPr/>
        </p:nvCxnSpPr>
        <p:spPr>
          <a:xfrm>
            <a:off x="6548845" y="4173583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Raven povezovalnik 19"/>
          <p:cNvCxnSpPr/>
          <p:nvPr/>
        </p:nvCxnSpPr>
        <p:spPr>
          <a:xfrm>
            <a:off x="6204856" y="4177937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Raven povezovalnik 20"/>
          <p:cNvCxnSpPr/>
          <p:nvPr/>
        </p:nvCxnSpPr>
        <p:spPr>
          <a:xfrm flipH="1">
            <a:off x="4944291" y="4189911"/>
            <a:ext cx="531223" cy="4898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Raven povezovalnik 22"/>
          <p:cNvCxnSpPr/>
          <p:nvPr/>
        </p:nvCxnSpPr>
        <p:spPr>
          <a:xfrm>
            <a:off x="7302137" y="4182292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Raven povezovalnik 23"/>
          <p:cNvCxnSpPr/>
          <p:nvPr/>
        </p:nvCxnSpPr>
        <p:spPr>
          <a:xfrm>
            <a:off x="6958148" y="4173583"/>
            <a:ext cx="0" cy="56170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Raven povezovalnik 25"/>
          <p:cNvCxnSpPr/>
          <p:nvPr/>
        </p:nvCxnSpPr>
        <p:spPr>
          <a:xfrm flipH="1">
            <a:off x="6483531" y="4209506"/>
            <a:ext cx="531223" cy="4898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Raven povezovalnik 26"/>
          <p:cNvCxnSpPr/>
          <p:nvPr/>
        </p:nvCxnSpPr>
        <p:spPr>
          <a:xfrm flipH="1">
            <a:off x="5680165" y="4189911"/>
            <a:ext cx="531223" cy="4898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Desna puščica 27"/>
          <p:cNvSpPr/>
          <p:nvPr/>
        </p:nvSpPr>
        <p:spPr>
          <a:xfrm>
            <a:off x="7759337" y="4297680"/>
            <a:ext cx="587829" cy="1371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29" name="PoljeZBesedilom 28"/>
          <p:cNvSpPr txBox="1"/>
          <p:nvPr/>
        </p:nvSpPr>
        <p:spPr>
          <a:xfrm>
            <a:off x="8712926" y="4036423"/>
            <a:ext cx="692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16</a:t>
            </a:r>
            <a:endParaRPr lang="sl-SI" sz="3600" dirty="0"/>
          </a:p>
        </p:txBody>
      </p:sp>
      <p:pic>
        <p:nvPicPr>
          <p:cNvPr id="30" name="Zvok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480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236"/>
    </mc:Choice>
    <mc:Fallback>
      <p:transition spd="slow" advTm="156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8" grpId="0" animBg="1"/>
      <p:bldP spid="29" grpId="0"/>
    </p:bldLst>
  </p:timing>
  <p:extLst>
    <p:ext uri="{3A86A75C-4F4B-4683-9AE1-C65F6400EC91}">
      <p14:laserTraceLst xmlns:p14="http://schemas.microsoft.com/office/powerpoint/2010/main">
        <p14:tracePtLst>
          <p14:tracePt t="4785" x="1116013" y="5010150"/>
          <p14:tracePt t="5202" x="2259013" y="4375150"/>
          <p14:tracePt t="5344" x="3268663" y="3795713"/>
          <p14:tracePt t="5479" x="3616325" y="3660775"/>
          <p14:tracePt t="5615" x="3803650" y="3732213"/>
          <p14:tracePt t="5746" x="3911600" y="3795713"/>
          <p14:tracePt t="5811" x="4268788" y="3724275"/>
          <p14:tracePt t="5879" x="4679950" y="3455988"/>
          <p14:tracePt t="6012" x="4660900" y="2982913"/>
          <p14:tracePt t="6144" x="4660900" y="2911475"/>
          <p14:tracePt t="7279" x="4911725" y="2830513"/>
          <p14:tracePt t="7349" x="5010150" y="2643188"/>
          <p14:tracePt t="7485" x="4919663" y="2347913"/>
          <p14:tracePt t="7623" x="4518025" y="2179638"/>
          <p14:tracePt t="7751" x="4510088" y="2170113"/>
          <p14:tracePt t="8130" x="4133850" y="2179638"/>
          <p14:tracePt t="8266" x="3965575" y="2170113"/>
          <p14:tracePt t="8332" x="3902075" y="2133600"/>
          <p14:tracePt t="8466" x="3724275" y="2098675"/>
          <p14:tracePt t="8602" x="3786188" y="2089150"/>
          <p14:tracePt t="8737" x="3990975" y="2089150"/>
          <p14:tracePt t="8802" x="4313238" y="2108200"/>
          <p14:tracePt t="8937" x="4938713" y="2098675"/>
          <p14:tracePt t="9072" x="5170488" y="2081213"/>
          <p14:tracePt t="9210" x="5500688" y="2081213"/>
          <p14:tracePt t="9345" x="5608638" y="2071688"/>
          <p14:tracePt t="9481" x="5803900" y="2098675"/>
          <p14:tracePt t="9620" x="5902325" y="2098675"/>
          <p14:tracePt t="9755" x="6081713" y="2133600"/>
          <p14:tracePt t="9819" x="6108700" y="2133600"/>
          <p14:tracePt t="9887" x="6161088" y="2133600"/>
          <p14:tracePt t="10771" x="6081713" y="2133600"/>
          <p14:tracePt t="10836" x="6018213" y="2133600"/>
          <p14:tracePt t="10908" x="5938838" y="2133600"/>
          <p14:tracePt t="10972" x="5840413" y="2143125"/>
          <p14:tracePt t="11108" x="5483225" y="2276475"/>
          <p14:tracePt t="11248" x="5232400" y="2347913"/>
          <p14:tracePt t="11316" x="5037138" y="2366963"/>
          <p14:tracePt t="11450" x="4803775" y="2419350"/>
          <p14:tracePt t="11579" x="4768850" y="2428875"/>
          <p14:tracePt t="12145" x="4581525" y="2419350"/>
          <p14:tracePt t="12279" x="4411663" y="2393950"/>
          <p14:tracePt t="12346" x="4259263" y="2384425"/>
          <p14:tracePt t="12479" x="4224338" y="2374900"/>
          <p14:tracePt t="12997" x="4116388" y="2224088"/>
          <p14:tracePt t="13139" x="4071938" y="2179638"/>
          <p14:tracePt t="13284" x="4000500" y="2143125"/>
          <p14:tracePt t="13735" x="4000500" y="2098675"/>
          <p14:tracePt t="13865" x="4000500" y="2081213"/>
          <p14:tracePt t="13999" x="4017963" y="2081213"/>
          <p14:tracePt t="14136" x="4081463" y="2108200"/>
          <p14:tracePt t="14273" x="4295775" y="2125663"/>
          <p14:tracePt t="14340" x="4419600" y="2125663"/>
          <p14:tracePt t="14476" x="4537075" y="2116138"/>
          <p14:tracePt t="14613" x="4830763" y="2089150"/>
          <p14:tracePt t="14748" x="4911725" y="2071688"/>
          <p14:tracePt t="14817" x="4938713" y="2071688"/>
          <p14:tracePt t="14886" x="4973638" y="2071688"/>
          <p14:tracePt t="15019" x="5018088" y="2071688"/>
          <p14:tracePt t="15220" x="5027613" y="2071688"/>
          <p14:tracePt t="15546" x="5170488" y="2071688"/>
          <p14:tracePt t="15685" x="5322888" y="2071688"/>
          <p14:tracePt t="15821" x="5500688" y="2071688"/>
          <p14:tracePt t="15957" x="5680075" y="2081213"/>
          <p14:tracePt t="16090" x="5732463" y="2081213"/>
          <p14:tracePt t="16226" x="5894388" y="2081213"/>
          <p14:tracePt t="16358" x="5938838" y="2081213"/>
          <p14:tracePt t="16496" x="6027738" y="2071688"/>
          <p14:tracePt t="16570" x="6072188" y="2062163"/>
          <p14:tracePt t="16702" x="6134100" y="2062163"/>
          <p14:tracePt t="16837" x="6197600" y="2071688"/>
          <p14:tracePt t="17032" x="6224588" y="2081213"/>
          <p14:tracePt t="17161" x="6232525" y="2081213"/>
          <p14:tracePt t="17297" x="6232525" y="2089150"/>
          <p14:tracePt t="21641" x="6188075" y="2089150"/>
          <p14:tracePt t="21775" x="5902325" y="2143125"/>
          <p14:tracePt t="21848" x="5653088" y="2170113"/>
          <p14:tracePt t="21985" x="5037138" y="2276475"/>
          <p14:tracePt t="22119" x="4589463" y="2286000"/>
          <p14:tracePt t="22257" x="4116388" y="2322513"/>
          <p14:tracePt t="22323" x="4071938" y="2322513"/>
          <p14:tracePt t="22457" x="4037013" y="2330450"/>
          <p14:tracePt t="22781" x="4133850" y="2268538"/>
          <p14:tracePt t="22848" x="4143375" y="2259013"/>
          <p14:tracePt t="22984" x="4197350" y="2214563"/>
          <p14:tracePt t="23115" x="4205288" y="2187575"/>
          <p14:tracePt t="23254" x="4214813" y="2179638"/>
          <p14:tracePt t="29123" x="4116388" y="2205038"/>
          <p14:tracePt t="29272" x="3990975" y="2160588"/>
          <p14:tracePt t="29341" x="3956050" y="2152650"/>
          <p14:tracePt t="29484" x="3902075" y="2152650"/>
          <p14:tracePt t="29621" x="3884613" y="2133600"/>
          <p14:tracePt t="29884" x="3919538" y="2133600"/>
          <p14:tracePt t="30028" x="4010025" y="2133600"/>
          <p14:tracePt t="30168" x="4170363" y="2133600"/>
          <p14:tracePt t="30308" x="4251325" y="2133600"/>
          <p14:tracePt t="30377" x="4357688" y="2133600"/>
          <p14:tracePt t="30519" x="4625975" y="2133600"/>
          <p14:tracePt t="30660" x="4884738" y="2116138"/>
          <p14:tracePt t="30799" x="4965700" y="2116138"/>
          <p14:tracePt t="30868" x="5062538" y="2116138"/>
          <p14:tracePt t="31006" x="5143500" y="2116138"/>
          <p14:tracePt t="31216" x="4751388" y="2116138"/>
          <p14:tracePt t="31363" x="4348163" y="2116138"/>
          <p14:tracePt t="31509" x="4125913" y="2071688"/>
          <p14:tracePt t="31649" x="3983038" y="2027238"/>
          <p14:tracePt t="31787" x="3929063" y="1990725"/>
          <p14:tracePt t="31854" x="3929063" y="1982788"/>
          <p14:tracePt t="31991" x="3902075" y="1955800"/>
          <p14:tracePt t="32314" x="4054475" y="1990725"/>
          <p14:tracePt t="32380" x="4062413" y="1990725"/>
          <p14:tracePt t="32639" x="4071938" y="1990725"/>
          <p14:tracePt t="32897" x="4089400" y="1990725"/>
          <p14:tracePt t="33031" x="4098925" y="1990725"/>
          <p14:tracePt t="33166" x="4152900" y="2000250"/>
          <p14:tracePt t="33498" x="4251325" y="2009775"/>
          <p14:tracePt t="33631" x="4303713" y="2009775"/>
          <p14:tracePt t="33823" x="4313238" y="2009775"/>
          <p14:tracePt t="33889" x="4384675" y="2017713"/>
          <p14:tracePt t="34022" x="4429125" y="2027238"/>
          <p14:tracePt t="34288" x="4598988" y="2098675"/>
          <p14:tracePt t="34356" x="4652963" y="2098675"/>
          <p14:tracePt t="34492" x="4751388" y="2098675"/>
          <p14:tracePt t="34624" x="4776788" y="2108200"/>
          <p14:tracePt t="35333" x="5160963" y="2108200"/>
          <p14:tracePt t="35468" x="5224463" y="2108200"/>
          <p14:tracePt t="38193" x="5751513" y="2125663"/>
          <p14:tracePt t="38337" x="6705600" y="2374900"/>
          <p14:tracePt t="38405" x="7215188" y="2527300"/>
          <p14:tracePt t="38549" x="7385050" y="2571750"/>
          <p14:tracePt t="38685" x="7518400" y="2643188"/>
          <p14:tracePt t="38889" x="7545388" y="2652713"/>
          <p14:tracePt t="39419" x="7572375" y="2652713"/>
          <p14:tracePt t="39555" x="7608888" y="2660650"/>
          <p14:tracePt t="39687" x="7608888" y="2670175"/>
          <p14:tracePt t="42973" x="7608888" y="2643188"/>
          <p14:tracePt t="43115" x="7562850" y="2562225"/>
          <p14:tracePt t="43194" x="7527925" y="2554288"/>
          <p14:tracePt t="43337" x="7510463" y="2544763"/>
          <p14:tracePt t="43468" x="7527925" y="2544763"/>
          <p14:tracePt t="43604" x="7724775" y="2490788"/>
          <p14:tracePt t="43740" x="7831138" y="2374900"/>
          <p14:tracePt t="43873" x="7885113" y="2357438"/>
          <p14:tracePt t="44072" x="8170863" y="2393950"/>
          <p14:tracePt t="44208" x="8412163" y="2330450"/>
          <p14:tracePt t="44409" x="8956675" y="2366963"/>
          <p14:tracePt t="44477" x="9232900" y="2330450"/>
          <p14:tracePt t="44610" x="9170988" y="2322513"/>
          <p14:tracePt t="44802" x="9161463" y="2312988"/>
          <p14:tracePt t="44937" x="9269413" y="2295525"/>
          <p14:tracePt t="45069" x="9269413" y="2276475"/>
          <p14:tracePt t="45208" x="9277350" y="2357438"/>
          <p14:tracePt t="45343" x="9242425" y="2374900"/>
          <p14:tracePt t="45476" x="9269413" y="2366963"/>
          <p14:tracePt t="46374" x="9296400" y="2330450"/>
          <p14:tracePt t="46651" x="9331325" y="2268538"/>
          <p14:tracePt t="46802" x="9402763" y="2170113"/>
          <p14:tracePt t="46937" x="9474200" y="2071688"/>
          <p14:tracePt t="47007" x="9491663" y="2044700"/>
          <p14:tracePt t="47142" x="9518650" y="2000250"/>
          <p14:tracePt t="47286" x="9634538" y="1839913"/>
          <p14:tracePt t="47423" x="9644063" y="1758950"/>
          <p14:tracePt t="47565" x="9725025" y="1616075"/>
          <p14:tracePt t="47696" x="9742488" y="1589088"/>
          <p14:tracePt t="47831" x="9777413" y="1500188"/>
          <p14:tracePt t="47961" x="9777413" y="1490663"/>
          <p14:tracePt t="48220" x="9777413" y="1536700"/>
          <p14:tracePt t="48862" x="9705975" y="1776413"/>
          <p14:tracePt t="48930" x="9705975" y="1946275"/>
          <p14:tracePt t="49068" x="9491663" y="2295525"/>
          <p14:tracePt t="49209" x="9313863" y="2517775"/>
          <p14:tracePt t="49342" x="9188450" y="2616200"/>
          <p14:tracePt t="50748" x="9072563" y="2724150"/>
          <p14:tracePt t="50886" x="8697913" y="3251200"/>
          <p14:tracePt t="50952" x="8447088" y="3482975"/>
          <p14:tracePt t="51091" x="7786688" y="3938588"/>
          <p14:tracePt t="51233" x="7277100" y="4330700"/>
          <p14:tracePt t="51370" x="6724650" y="4608513"/>
          <p14:tracePt t="51438" x="6402388" y="4795838"/>
          <p14:tracePt t="51580" x="6143625" y="4965700"/>
          <p14:tracePt t="51718" x="5803900" y="5018088"/>
          <p14:tracePt t="51858" x="5438775" y="5108575"/>
          <p14:tracePt t="51992" x="5375275" y="5108575"/>
          <p14:tracePt t="52251" x="5286375" y="5116513"/>
          <p14:tracePt t="52385" x="4946650" y="5116513"/>
          <p14:tracePt t="52455" x="4768850" y="5062538"/>
          <p14:tracePt t="52592" x="4562475" y="5054600"/>
          <p14:tracePt t="52730" x="4411663" y="5054600"/>
          <p14:tracePt t="52862" x="4340225" y="5045075"/>
          <p14:tracePt t="52999" x="4081463" y="5010150"/>
          <p14:tracePt t="53070" x="3956050" y="5000625"/>
          <p14:tracePt t="53209" x="3643313" y="5027613"/>
          <p14:tracePt t="53345" x="3438525" y="4983163"/>
          <p14:tracePt t="53479" x="3286125" y="4983163"/>
          <p14:tracePt t="53614" x="3276600" y="4983163"/>
          <p14:tracePt t="54599" x="3295650" y="4973638"/>
          <p14:tracePt t="54740" x="3357563" y="4894263"/>
          <p14:tracePt t="54872" x="3402013" y="4894263"/>
          <p14:tracePt t="54940" x="3419475" y="4894263"/>
          <p14:tracePt t="55076" x="3081338" y="4830763"/>
          <p14:tracePt t="55149" x="2776538" y="4795838"/>
          <p14:tracePt t="55224" x="2393950" y="4660900"/>
          <p14:tracePt t="55363" x="2187575" y="4625975"/>
          <p14:tracePt t="55433" x="2089150" y="4589463"/>
          <p14:tracePt t="55505" x="2062163" y="4589463"/>
          <p14:tracePt t="55644" x="1919288" y="4545013"/>
          <p14:tracePt t="56156" x="2000250" y="4554538"/>
          <p14:tracePt t="56226" x="2071688" y="4562475"/>
          <p14:tracePt t="56359" x="2125663" y="4572000"/>
          <p14:tracePt t="56495" x="2133600" y="4572000"/>
          <p14:tracePt t="56702" x="2286000" y="4572000"/>
          <p14:tracePt t="56847" x="2428875" y="4572000"/>
          <p14:tracePt t="56994" x="2687638" y="4572000"/>
          <p14:tracePt t="57132" x="2759075" y="4572000"/>
          <p14:tracePt t="57272" x="2894013" y="4581525"/>
          <p14:tracePt t="57412" x="3062288" y="4589463"/>
          <p14:tracePt t="57480" x="3152775" y="4608513"/>
          <p14:tracePt t="57621" x="3276600" y="4616450"/>
          <p14:tracePt t="57693" x="3367088" y="4625975"/>
          <p14:tracePt t="57764" x="3455988" y="4633913"/>
          <p14:tracePt t="57899" x="3616325" y="4643438"/>
          <p14:tracePt t="57965" x="3652838" y="4652963"/>
          <p14:tracePt t="58101" x="3741738" y="4660900"/>
          <p14:tracePt t="58233" x="3813175" y="4670425"/>
          <p14:tracePt t="58368" x="3857625" y="4687888"/>
          <p14:tracePt t="58451" x="3884613" y="4697413"/>
          <p14:tracePt t="58520" x="3911600" y="4705350"/>
          <p14:tracePt t="58658" x="3919538" y="4714875"/>
          <p14:tracePt t="58794" x="3983038" y="4714875"/>
          <p14:tracePt t="58927" x="4027488" y="4724400"/>
          <p14:tracePt t="58993" x="4037013" y="4724400"/>
          <p14:tracePt t="59124" x="4071938" y="4741863"/>
          <p14:tracePt t="59586" x="4098925" y="4768850"/>
          <p14:tracePt t="59722" x="4179888" y="4983163"/>
          <p14:tracePt t="59864" x="4394200" y="5000625"/>
          <p14:tracePt t="59995" x="4429125" y="5027613"/>
          <p14:tracePt t="60061" x="4429125" y="5037138"/>
          <p14:tracePt t="60196" x="3652838" y="4741863"/>
          <p14:tracePt t="60333" x="3160713" y="4687888"/>
          <p14:tracePt t="60471" x="3133725" y="4679950"/>
          <p14:tracePt t="60608" x="3697288" y="4714875"/>
          <p14:tracePt t="60741" x="4251325" y="4848225"/>
          <p14:tracePt t="60879" x="4367213" y="4894263"/>
          <p14:tracePt t="60945" x="4402138" y="4894263"/>
          <p14:tracePt t="61082" x="4581525" y="4894263"/>
          <p14:tracePt t="61285" x="4679950" y="4919663"/>
          <p14:tracePt t="61674" x="4724400" y="4956175"/>
          <p14:tracePt t="61811" x="4786313" y="5010150"/>
          <p14:tracePt t="61876" x="4813300" y="5037138"/>
          <p14:tracePt t="61945" x="4848225" y="5054600"/>
          <p14:tracePt t="62075" x="4857750" y="5062538"/>
          <p14:tracePt t="62271" x="4867275" y="5062538"/>
          <p14:tracePt t="63417" x="4884738" y="5054600"/>
          <p14:tracePt t="63679" x="4884738" y="5045075"/>
          <p14:tracePt t="64133" x="4830763" y="5010150"/>
          <p14:tracePt t="64394" x="4830763" y="5018088"/>
          <p14:tracePt t="70418" x="4830763" y="4991100"/>
          <p14:tracePt t="79292" x="4857750" y="4991100"/>
          <p14:tracePt t="79422" x="4894263" y="5000625"/>
          <p14:tracePt t="79490" x="5180013" y="5054600"/>
          <p14:tracePt t="79625" x="5367338" y="5081588"/>
          <p14:tracePt t="79759" x="5616575" y="5108575"/>
          <p14:tracePt t="79895" x="5813425" y="5108575"/>
          <p14:tracePt t="80028" x="5857875" y="5108575"/>
          <p14:tracePt t="80225" x="5894388" y="5089525"/>
          <p14:tracePt t="80357" x="5929313" y="5018088"/>
          <p14:tracePt t="80490" x="5919788" y="4983163"/>
          <p14:tracePt t="80624" x="5919788" y="4911725"/>
          <p14:tracePt t="91065" x="5875338" y="4902200"/>
          <p14:tracePt t="91268" x="5848350" y="4894263"/>
          <p14:tracePt t="91402" x="5822950" y="4884738"/>
          <p14:tracePt t="91534" x="5946775" y="4884738"/>
          <p14:tracePt t="91603" x="5956300" y="4875213"/>
          <p14:tracePt t="91739" x="5965825" y="4875213"/>
          <p14:tracePt t="91870" x="6037263" y="4875213"/>
          <p14:tracePt t="92005" x="6089650" y="4875213"/>
          <p14:tracePt t="92071" x="6126163" y="4875213"/>
          <p14:tracePt t="92209" x="6205538" y="4875213"/>
          <p14:tracePt t="92662" x="6045200" y="4830763"/>
          <p14:tracePt t="92797" x="5857875" y="4795838"/>
          <p14:tracePt t="92932" x="5643563" y="4714875"/>
          <p14:tracePt t="93386" x="5751513" y="4714875"/>
          <p14:tracePt t="93523" x="5929313" y="4581525"/>
          <p14:tracePt t="93660" x="6054725" y="4510088"/>
          <p14:tracePt t="93803" x="6259513" y="4197350"/>
          <p14:tracePt t="94061" x="6269038" y="4187825"/>
          <p14:tracePt t="94444" x="6269038" y="4241800"/>
          <p14:tracePt t="94513" x="6269038" y="4322763"/>
          <p14:tracePt t="94649" x="6242050" y="4554538"/>
          <p14:tracePt t="94785" x="6259513" y="4803775"/>
          <p14:tracePt t="94919" x="6384925" y="4973638"/>
          <p14:tracePt t="95187" x="6446838" y="4991100"/>
          <p14:tracePt t="95317" x="6465888" y="4991100"/>
          <p14:tracePt t="95451" x="6483350" y="5000625"/>
          <p14:tracePt t="95516" x="6483350" y="4991100"/>
          <p14:tracePt t="95647" x="6483350" y="4973638"/>
          <p14:tracePt t="95782" x="6527800" y="4946650"/>
          <p14:tracePt t="95916" x="6402388" y="4848225"/>
          <p14:tracePt t="96050" x="6402388" y="4840288"/>
          <p14:tracePt t="96183" x="6394450" y="4822825"/>
          <p14:tracePt t="105514" x="6411913" y="4830763"/>
          <p14:tracePt t="105585" x="6419850" y="4840288"/>
          <p14:tracePt t="105737" x="6483350" y="4848225"/>
          <p14:tracePt t="106067" x="6491288" y="4848225"/>
          <p14:tracePt t="106271" x="6572250" y="4867275"/>
          <p14:tracePt t="106412" x="6634163" y="4867275"/>
          <p14:tracePt t="106546" x="6732588" y="4875213"/>
          <p14:tracePt t="106614" x="6769100" y="4875213"/>
          <p14:tracePt t="106746" x="6813550" y="4884738"/>
          <p14:tracePt t="106816" x="6840538" y="4884738"/>
          <p14:tracePt t="106956" x="6894513" y="4902200"/>
          <p14:tracePt t="107476" x="6875463" y="4902200"/>
          <p14:tracePt t="107607" x="6867525" y="4902200"/>
          <p14:tracePt t="108061" x="6742113" y="4884738"/>
          <p14:tracePt t="108195" x="6581775" y="4813300"/>
          <p14:tracePt t="108329" x="6518275" y="4786313"/>
          <p14:tracePt t="108461" x="6500813" y="4786313"/>
          <p14:tracePt t="108592" x="6572250" y="4776788"/>
          <p14:tracePt t="108727" x="6626225" y="4724400"/>
          <p14:tracePt t="108862" x="6724650" y="4652963"/>
          <p14:tracePt t="109003" x="6804025" y="4562475"/>
          <p14:tracePt t="109073" x="6813550" y="4537075"/>
          <p14:tracePt t="109213" x="6875463" y="4456113"/>
          <p14:tracePt t="109344" x="6884988" y="4456113"/>
          <p14:tracePt t="109794" x="6884988" y="4537075"/>
          <p14:tracePt t="109930" x="6938963" y="4679950"/>
          <p14:tracePt t="110072" x="7018338" y="4813300"/>
          <p14:tracePt t="110212" x="7089775" y="4902200"/>
          <p14:tracePt t="110594" x="7072313" y="4902200"/>
          <p14:tracePt t="111787" x="7062788" y="4902200"/>
          <p14:tracePt t="113250" x="6777038" y="4983163"/>
          <p14:tracePt t="113386" x="6313488" y="5089525"/>
          <p14:tracePt t="113524" x="6037263" y="5126038"/>
          <p14:tracePt t="113590" x="5956300" y="5126038"/>
          <p14:tracePt t="113722" x="5786438" y="5160963"/>
          <p14:tracePt t="114233" x="5759450" y="5224463"/>
          <p14:tracePt t="114367" x="5680075" y="5232400"/>
          <p14:tracePt t="114502" x="5483225" y="5241925"/>
          <p14:tracePt t="114632" x="5473700" y="5180013"/>
          <p14:tracePt t="114766" x="5446713" y="4973638"/>
          <p14:tracePt t="114899" x="5483225" y="4795838"/>
          <p14:tracePt t="114963" x="5500688" y="4776788"/>
          <p14:tracePt t="115099" x="5500688" y="4697413"/>
          <p14:tracePt t="115246" x="5554663" y="4527550"/>
          <p14:tracePt t="115319" x="5554663" y="4473575"/>
          <p14:tracePt t="115454" x="5554663" y="4367213"/>
          <p14:tracePt t="115588" x="5537200" y="4187825"/>
          <p14:tracePt t="115654" x="5491163" y="4170363"/>
          <p14:tracePt t="115787" x="5375275" y="4108450"/>
          <p14:tracePt t="115922" x="5295900" y="4071938"/>
          <p14:tracePt t="115993" x="5205413" y="4081463"/>
          <p14:tracePt t="116128" x="5116513" y="4133850"/>
          <p14:tracePt t="116269" x="5054600" y="4214813"/>
          <p14:tracePt t="116408" x="5027613" y="4322763"/>
          <p14:tracePt t="116542" x="5010150" y="4545013"/>
          <p14:tracePt t="116610" x="5062538" y="4633913"/>
          <p14:tracePt t="116748" x="5160963" y="4813300"/>
          <p14:tracePt t="116883" x="5303838" y="4919663"/>
          <p14:tracePt t="117016" x="5348288" y="4919663"/>
          <p14:tracePt t="117145" x="5357813" y="4911725"/>
          <p14:tracePt t="117290" x="5402263" y="4946650"/>
          <p14:tracePt t="117426" x="5697538" y="4983163"/>
          <p14:tracePt t="117561" x="5776913" y="4956175"/>
          <p14:tracePt t="117630" x="5857875" y="4938713"/>
          <p14:tracePt t="117765" x="6108700" y="4848225"/>
          <p14:tracePt t="117896" x="6089650" y="4848225"/>
          <p14:tracePt t="118030" x="6215063" y="4822825"/>
          <p14:tracePt t="118098" x="6215063" y="4768850"/>
          <p14:tracePt t="118168" x="6161088" y="4643438"/>
          <p14:tracePt t="118306" x="6215063" y="4446588"/>
          <p14:tracePt t="118442" x="6126163" y="4357688"/>
          <p14:tracePt t="118581" x="6108700" y="4313238"/>
          <p14:tracePt t="118646" x="6089650" y="4303713"/>
          <p14:tracePt t="118782" x="5983288" y="4340225"/>
          <p14:tracePt t="118919" x="5956300" y="4446588"/>
          <p14:tracePt t="118989" x="5867400" y="4537075"/>
          <p14:tracePt t="119056" x="5803900" y="4589463"/>
          <p14:tracePt t="119134" x="5803900" y="4616450"/>
          <p14:tracePt t="119279" x="5813425" y="4625975"/>
          <p14:tracePt t="119604" x="5902325" y="4741863"/>
          <p14:tracePt t="119738" x="6205538" y="4911725"/>
          <p14:tracePt t="119874" x="6438900" y="4991100"/>
          <p14:tracePt t="120011" x="6732588" y="4965700"/>
          <p14:tracePt t="120148" x="6705600" y="4902200"/>
          <p14:tracePt t="120284" x="6634163" y="4840288"/>
          <p14:tracePt t="120418" x="6616700" y="4803775"/>
          <p14:tracePt t="120614" x="6599238" y="4795838"/>
          <p14:tracePt t="120813" x="6661150" y="4822825"/>
          <p14:tracePt t="120945" x="6697663" y="4830763"/>
          <p14:tracePt t="121081" x="6751638" y="4822825"/>
          <p14:tracePt t="121148" x="6769100" y="4786313"/>
          <p14:tracePt t="121291" x="6813550" y="4679950"/>
          <p14:tracePt t="121433" x="6831013" y="4572000"/>
          <p14:tracePt t="121569" x="6848475" y="4491038"/>
          <p14:tracePt t="121635" x="6858000" y="4465638"/>
          <p14:tracePt t="121768" x="6858000" y="4394200"/>
          <p14:tracePt t="121903" x="6831013" y="4348163"/>
          <p14:tracePt t="122038" x="6732588" y="4340225"/>
          <p14:tracePt t="122106" x="6697663" y="4357688"/>
          <p14:tracePt t="122246" x="6626225" y="4465638"/>
          <p14:tracePt t="122384" x="6572250" y="4562475"/>
          <p14:tracePt t="122461" x="6608763" y="4705350"/>
          <p14:tracePt t="122524" x="6634163" y="4759325"/>
          <p14:tracePt t="122656" x="6670675" y="4768850"/>
          <p14:tracePt t="122790" x="6804025" y="4848225"/>
          <p14:tracePt t="122921" x="6786563" y="4830763"/>
          <p14:tracePt t="123052" x="6786563" y="4822825"/>
          <p14:tracePt t="123254" x="6804025" y="4822825"/>
          <p14:tracePt t="123650" x="6608763" y="4946650"/>
          <p14:tracePt t="123783" x="6537325" y="4983163"/>
          <p14:tracePt t="123915" x="6527800" y="4965700"/>
          <p14:tracePt t="124111" x="5803900" y="5045075"/>
          <p14:tracePt t="124246" x="5394325" y="5018088"/>
          <p14:tracePt t="124380" x="5160963" y="5000625"/>
          <p14:tracePt t="124518" x="5089525" y="4973638"/>
          <p14:tracePt t="124652" x="5133975" y="4848225"/>
          <p14:tracePt t="124788" x="5187950" y="4776788"/>
          <p14:tracePt t="124923" x="5241925" y="4714875"/>
          <p14:tracePt t="124990" x="5268913" y="4616450"/>
          <p14:tracePt t="125127" x="5303838" y="4545013"/>
          <p14:tracePt t="125268" x="5286375" y="4411663"/>
          <p14:tracePt t="125403" x="5197475" y="4438650"/>
          <p14:tracePt t="125477" x="5187950" y="4473575"/>
          <p14:tracePt t="125613" x="5232400" y="4581525"/>
          <p14:tracePt t="125746" x="5259388" y="4598988"/>
          <p14:tracePt t="126065" x="5268913" y="4608513"/>
          <p14:tracePt t="126396" x="5348288" y="4938713"/>
          <p14:tracePt t="126534" x="5634038" y="4929188"/>
          <p14:tracePt t="126669" x="5786438" y="4938713"/>
          <p14:tracePt t="126804" x="5857875" y="4884738"/>
          <p14:tracePt t="126937" x="5929313" y="4786313"/>
          <p14:tracePt t="127073" x="5946775" y="4714875"/>
          <p14:tracePt t="127139" x="5956300" y="4697413"/>
          <p14:tracePt t="127275" x="5956300" y="4652963"/>
          <p14:tracePt t="127412" x="5929313" y="4732338"/>
          <p14:tracePt t="127549" x="5956300" y="4751388"/>
          <p14:tracePt t="127623" x="5991225" y="4751388"/>
          <p14:tracePt t="127818" x="5911850" y="4705350"/>
          <p14:tracePt t="128016" x="5965825" y="4751388"/>
          <p14:tracePt t="128784" x="6126163" y="4875213"/>
          <p14:tracePt t="128920" x="6384925" y="4875213"/>
          <p14:tracePt t="128992" x="6562725" y="4867275"/>
          <p14:tracePt t="129126" x="6769100" y="4867275"/>
          <p14:tracePt t="129269" x="6858000" y="4840288"/>
          <p14:tracePt t="129405" x="6894513" y="4751388"/>
          <p14:tracePt t="129541" x="6848475" y="4705350"/>
          <p14:tracePt t="129678" x="6813550" y="4705350"/>
          <p14:tracePt t="129813" x="6777038" y="4776788"/>
          <p14:tracePt t="130009" x="6786563" y="4759325"/>
          <p14:tracePt t="130459" x="6796088" y="4759325"/>
          <p14:tracePt t="130655" x="6813550" y="4768850"/>
          <p14:tracePt t="130790" x="6965950" y="4822825"/>
          <p14:tracePt t="130926" x="7072313" y="4822825"/>
          <p14:tracePt t="131061" x="7170738" y="4822825"/>
          <p14:tracePt t="131196" x="7242175" y="4803775"/>
          <p14:tracePt t="132158" x="7126288" y="4848225"/>
          <p14:tracePt t="132297" x="6616700" y="5062538"/>
          <p14:tracePt t="132437" x="6197600" y="5062538"/>
          <p14:tracePt t="132577" x="5705475" y="5000625"/>
          <p14:tracePt t="132645" x="5527675" y="4973638"/>
          <p14:tracePt t="132779" x="5438775" y="4894263"/>
          <p14:tracePt t="132914" x="5348288" y="4857750"/>
          <p14:tracePt t="133056" x="5375275" y="4759325"/>
          <p14:tracePt t="133196" x="5384800" y="4759325"/>
          <p14:tracePt t="133519" x="5394325" y="4759325"/>
          <p14:tracePt t="133653" x="5411788" y="4776788"/>
          <p14:tracePt t="133786" x="5483225" y="4840288"/>
          <p14:tracePt t="133921" x="5616575" y="4929188"/>
          <p14:tracePt t="134059" x="5705475" y="4956175"/>
          <p14:tracePt t="134194" x="5776913" y="4956175"/>
          <p14:tracePt t="134262" x="5840413" y="4938713"/>
          <p14:tracePt t="134399" x="5875338" y="4884738"/>
          <p14:tracePt t="134540" x="5919788" y="4822825"/>
          <p14:tracePt t="134673" x="5938838" y="4786313"/>
          <p14:tracePt t="134808" x="5965825" y="4759325"/>
          <p14:tracePt t="135326" x="5965825" y="4776788"/>
          <p14:tracePt t="135464" x="5983288" y="4857750"/>
          <p14:tracePt t="135597" x="6027738" y="4938713"/>
          <p14:tracePt t="135666" x="6062663" y="4946650"/>
          <p14:tracePt t="135800" x="6259513" y="4965700"/>
          <p14:tracePt t="135933" x="6340475" y="4965700"/>
          <p14:tracePt t="136069" x="6473825" y="4965700"/>
          <p14:tracePt t="136137" x="6562725" y="4946650"/>
          <p14:tracePt t="136272" x="6697663" y="4902200"/>
          <p14:tracePt t="136405" x="6724650" y="4867275"/>
          <p14:tracePt t="136542" x="6769100" y="4803775"/>
          <p14:tracePt t="136678" x="6777038" y="4776788"/>
          <p14:tracePt t="137062" x="6777038" y="4795838"/>
          <p14:tracePt t="137200" x="6777038" y="4813300"/>
          <p14:tracePt t="137270" x="6777038" y="4822825"/>
          <p14:tracePt t="137406" x="6796088" y="4867275"/>
          <p14:tracePt t="137542" x="6884988" y="4902200"/>
          <p14:tracePt t="137678" x="7010400" y="4929188"/>
          <p14:tracePt t="137814" x="7126288" y="4946650"/>
          <p14:tracePt t="137949" x="7197725" y="4946650"/>
          <p14:tracePt t="138083" x="7232650" y="4938713"/>
          <p14:tracePt t="138148" x="7242175" y="4919663"/>
          <p14:tracePt t="138283" x="7269163" y="4884738"/>
          <p14:tracePt t="138347" x="7269163" y="4875213"/>
          <p14:tracePt t="138866" x="7313613" y="4911725"/>
          <p14:tracePt t="139001" x="7394575" y="4929188"/>
          <p14:tracePt t="139070" x="7429500" y="4929188"/>
          <p14:tracePt t="139208" x="7473950" y="4929188"/>
          <p14:tracePt t="139340" x="7483475" y="4929188"/>
          <p14:tracePt t="139475" x="7518400" y="4902200"/>
          <p14:tracePt t="139861" x="7527925" y="489426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/>
          <p:cNvSpPr txBox="1"/>
          <p:nvPr/>
        </p:nvSpPr>
        <p:spPr>
          <a:xfrm>
            <a:off x="1219380" y="940526"/>
            <a:ext cx="1227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13 =</a:t>
            </a:r>
            <a:endParaRPr lang="sl-SI" sz="40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1219380" y="2165471"/>
            <a:ext cx="1502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18 =</a:t>
            </a:r>
            <a:endParaRPr lang="sl-SI" sz="4000" dirty="0"/>
          </a:p>
        </p:txBody>
      </p:sp>
      <p:graphicFrame>
        <p:nvGraphicFramePr>
          <p:cNvPr id="48" name="Tabela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923224"/>
              </p:ext>
            </p:extLst>
          </p:nvPr>
        </p:nvGraphicFramePr>
        <p:xfrm>
          <a:off x="5502778" y="3094180"/>
          <a:ext cx="5708466" cy="29419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9140">
                  <a:extLst>
                    <a:ext uri="{9D8B030D-6E8A-4147-A177-3AD203B41FA5}">
                      <a16:colId xmlns:a16="http://schemas.microsoft.com/office/drawing/2014/main" val="474564399"/>
                    </a:ext>
                  </a:extLst>
                </a:gridCol>
                <a:gridCol w="2769326">
                  <a:extLst>
                    <a:ext uri="{9D8B030D-6E8A-4147-A177-3AD203B41FA5}">
                      <a16:colId xmlns:a16="http://schemas.microsoft.com/office/drawing/2014/main" val="759830573"/>
                    </a:ext>
                  </a:extLst>
                </a:gridCol>
              </a:tblGrid>
              <a:tr h="980661">
                <a:tc>
                  <a:txBody>
                    <a:bodyPr/>
                    <a:lstStyle/>
                    <a:p>
                      <a:r>
                        <a:rPr lang="sl-SI" dirty="0" smtClean="0">
                          <a:solidFill>
                            <a:schemeClr val="tx1"/>
                          </a:solidFill>
                        </a:rPr>
                        <a:t>ČRTIČNI</a:t>
                      </a:r>
                      <a:r>
                        <a:rPr lang="sl-SI" baseline="0" dirty="0" smtClean="0">
                          <a:solidFill>
                            <a:schemeClr val="tx1"/>
                          </a:solidFill>
                        </a:rPr>
                        <a:t> PRIKAZ</a:t>
                      </a:r>
                      <a:endParaRPr lang="sl-SI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l-SI" dirty="0" smtClean="0"/>
                        <a:t>ŠTEVILO</a:t>
                      </a:r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4782952"/>
                  </a:ext>
                </a:extLst>
              </a:tr>
              <a:tr h="980661">
                <a:tc>
                  <a:txBody>
                    <a:bodyPr/>
                    <a:lstStyle/>
                    <a:p>
                      <a:endParaRPr lang="sl-SI" sz="4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l-SI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107703"/>
                  </a:ext>
                </a:extLst>
              </a:tr>
              <a:tr h="980661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sl-SI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15432"/>
                  </a:ext>
                </a:extLst>
              </a:tr>
            </a:tbl>
          </a:graphicData>
        </a:graphic>
      </p:graphicFrame>
      <p:pic>
        <p:nvPicPr>
          <p:cNvPr id="1026" name="Picture 2" descr="Five Lines Counting Images, Stock Photos &amp; Vector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20" b="32253" l="69380" r="93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6" t="8816" r="3227" b="65143"/>
          <a:stretch/>
        </p:blipFill>
        <p:spPr bwMode="auto">
          <a:xfrm>
            <a:off x="5731192" y="4099867"/>
            <a:ext cx="739276" cy="6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Five Lines Counting Images, Stock Photos &amp; Vector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20" b="32253" l="69380" r="93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6" t="8816" r="3227" b="65143"/>
          <a:stretch/>
        </p:blipFill>
        <p:spPr bwMode="auto">
          <a:xfrm>
            <a:off x="6210159" y="4097767"/>
            <a:ext cx="739276" cy="6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Slika 5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49435" y="4326993"/>
            <a:ext cx="336290" cy="465289"/>
          </a:xfrm>
          <a:prstGeom prst="rect">
            <a:avLst/>
          </a:prstGeom>
        </p:spPr>
      </p:pic>
      <p:pic>
        <p:nvPicPr>
          <p:cNvPr id="58" name="Picture 2" descr="Five Lines Counting Images, Stock Photos &amp; Vector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20" b="32253" l="69380" r="93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6" t="8816" r="3227" b="65143"/>
          <a:stretch/>
        </p:blipFill>
        <p:spPr bwMode="auto">
          <a:xfrm>
            <a:off x="5825462" y="5101354"/>
            <a:ext cx="739276" cy="6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Five Lines Counting Images, Stock Photos &amp; Vector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20" b="32253" l="69380" r="93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6" t="8816" r="3227" b="65143"/>
          <a:stretch/>
        </p:blipFill>
        <p:spPr bwMode="auto">
          <a:xfrm>
            <a:off x="6269602" y="5081837"/>
            <a:ext cx="739276" cy="6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Five Lines Counting Images, Stock Photos &amp; Vector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20" b="32253" l="69380" r="93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6" t="8816" r="3227" b="65143"/>
          <a:stretch/>
        </p:blipFill>
        <p:spPr bwMode="auto">
          <a:xfrm>
            <a:off x="6747942" y="5097188"/>
            <a:ext cx="739276" cy="6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Slika 5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31562" y="5277394"/>
            <a:ext cx="335126" cy="426672"/>
          </a:xfrm>
          <a:prstGeom prst="rect">
            <a:avLst/>
          </a:prstGeom>
        </p:spPr>
      </p:pic>
      <p:sp>
        <p:nvSpPr>
          <p:cNvPr id="63" name="PoljeZBesedilom 62"/>
          <p:cNvSpPr txBox="1"/>
          <p:nvPr/>
        </p:nvSpPr>
        <p:spPr>
          <a:xfrm>
            <a:off x="9286482" y="4326993"/>
            <a:ext cx="128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12</a:t>
            </a:r>
            <a:endParaRPr lang="sl-SI" dirty="0"/>
          </a:p>
        </p:txBody>
      </p:sp>
      <p:sp>
        <p:nvSpPr>
          <p:cNvPr id="1024" name="PoljeZBesedilom 1023"/>
          <p:cNvSpPr txBox="1"/>
          <p:nvPr/>
        </p:nvSpPr>
        <p:spPr>
          <a:xfrm>
            <a:off x="9286482" y="5306064"/>
            <a:ext cx="1534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16</a:t>
            </a:r>
            <a:endParaRPr lang="sl-SI" dirty="0"/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11">
            <p14:nvContentPartPr>
              <p14:cNvPr id="1029" name="Rokopis 1028"/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68000" y="1116360"/>
              <a:ext cx="3152520" cy="1714680"/>
            </p14:xfrm>
          </p:contentPart>
        </mc:Choice>
        <mc:Fallback>
          <p:pic>
            <p:nvPicPr>
              <p:cNvPr id="1029" name="Rokopis 1028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258640" y="1053000"/>
                <a:ext cx="3171240" cy="1787400"/>
              </a:xfrm>
              <a:prstGeom prst="rect">
                <a:avLst/>
              </a:prstGeom>
            </p:spPr>
          </p:pic>
        </mc:Fallback>
      </mc:AlternateContent>
      <p:pic>
        <p:nvPicPr>
          <p:cNvPr id="1030" name="Zvok 10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309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706"/>
    </mc:Choice>
    <mc:Fallback>
      <p:transition spd="slow" advTm="171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0"/>
                </p:tgtEl>
              </p:cMediaNode>
            </p:audio>
          </p:childTnLst>
        </p:cTn>
      </p:par>
    </p:tnLst>
    <p:bldLst>
      <p:bldP spid="63" grpId="0"/>
      <p:bldP spid="1024" grpId="0"/>
    </p:bldLst>
  </p:timing>
  <p:extLst>
    <p:ext uri="{3A86A75C-4F4B-4683-9AE1-C65F6400EC91}">
      <p14:laserTraceLst xmlns:p14="http://schemas.microsoft.com/office/powerpoint/2010/main">
        <p14:tracePtLst>
          <p14:tracePt t="1206" x="6724650" y="4473575"/>
          <p14:tracePt t="1346" x="4232275" y="3714750"/>
          <p14:tracePt t="1483" x="3616325" y="3554413"/>
          <p14:tracePt t="1619" x="2786063" y="3465513"/>
          <p14:tracePt t="1753" x="2714625" y="3455988"/>
          <p14:tracePt t="2352" x="2741613" y="3625850"/>
          <p14:tracePt t="2487" x="2705100" y="3536950"/>
          <p14:tracePt t="2617" x="2705100" y="3517900"/>
          <p14:tracePt t="2753" x="2187575" y="2714625"/>
          <p14:tracePt t="2892" x="1803400" y="2179638"/>
          <p14:tracePt t="2967" x="1697038" y="1758950"/>
          <p14:tracePt t="3038" x="1625600" y="1438275"/>
          <p14:tracePt t="3177" x="1509713" y="1250950"/>
          <p14:tracePt t="3629" x="1455738" y="1330325"/>
          <p14:tracePt t="3760" x="1455738" y="1357313"/>
          <p14:tracePt t="3894" x="1438275" y="1393825"/>
          <p14:tracePt t="4917" x="1482725" y="1411288"/>
          <p14:tracePt t="4995" x="1625600" y="1455738"/>
          <p14:tracePt t="5130" x="1697038" y="1465263"/>
          <p14:tracePt t="5264" x="1731963" y="1465263"/>
          <p14:tracePt t="5460" x="1714500" y="1465263"/>
          <p14:tracePt t="6363" x="1704975" y="2143125"/>
          <p14:tracePt t="6504" x="1785938" y="3813175"/>
          <p14:tracePt t="6641" x="1670050" y="4679950"/>
          <p14:tracePt t="6776" x="1687513" y="4803775"/>
          <p14:tracePt t="6908" x="1714500" y="4803775"/>
          <p14:tracePt t="6980" x="1731963" y="4929188"/>
          <p14:tracePt t="7120" x="1562100" y="5741988"/>
          <p14:tracePt t="7257" x="1419225" y="6323013"/>
          <p14:tracePt t="12397" x="0" y="0"/>
        </p14:tracePtLst>
        <p14:tracePtLst>
          <p14:tracePt t="118757" x="946150" y="5037138"/>
          <p14:tracePt t="118840" x="982663" y="5018088"/>
          <p14:tracePt t="118914" x="1581150" y="5081588"/>
          <p14:tracePt t="118981" x="4643438" y="5000625"/>
          <p14:tracePt t="119051" x="5776913" y="4822825"/>
          <p14:tracePt t="119116" x="6081713" y="4786313"/>
          <p14:tracePt t="119186" x="6108700" y="4786313"/>
          <p14:tracePt t="119251" x="6491288" y="4776788"/>
          <p14:tracePt t="119321" x="6732588" y="4687888"/>
          <p14:tracePt t="119388" x="6796088" y="4660900"/>
          <p14:tracePt t="119460" x="6769100" y="4643438"/>
          <p14:tracePt t="119525" x="6634163" y="4714875"/>
          <p14:tracePt t="119600" x="6465888" y="4768850"/>
          <p14:tracePt t="119666" x="6394450" y="4795838"/>
          <p14:tracePt t="119737" x="6161088" y="4867275"/>
          <p14:tracePt t="119870" x="6089650" y="4848225"/>
          <p14:tracePt t="119934" x="6072188" y="4830763"/>
          <p14:tracePt t="120076" x="6072188" y="4813300"/>
          <p14:tracePt t="120140" x="6072188" y="4803775"/>
          <p14:tracePt t="120146" x="6072188" y="4795838"/>
          <p14:tracePt t="120211" x="6072188" y="4786313"/>
          <p14:tracePt t="120470" x="6027738" y="4830763"/>
          <p14:tracePt t="120602" x="6045200" y="4830763"/>
          <p14:tracePt t="120669" x="6276975" y="4768850"/>
          <p14:tracePt t="120738" x="7143750" y="4946650"/>
          <p14:tracePt t="120807" x="7966075" y="4857750"/>
          <p14:tracePt t="120876" x="8653463" y="4660900"/>
          <p14:tracePt t="120943" x="9001125" y="4625975"/>
          <p14:tracePt t="121014" x="9055100" y="4625975"/>
          <p14:tracePt t="121081" x="9269413" y="4660900"/>
          <p14:tracePt t="121152" x="9340850" y="4598988"/>
          <p14:tracePt t="121219" x="9412288" y="4510088"/>
          <p14:tracePt t="121288" x="9439275" y="4545013"/>
          <p14:tracePt t="122136" x="8939213" y="4589463"/>
          <p14:tracePt t="122203" x="8215313" y="4625975"/>
          <p14:tracePt t="122272" x="7527925" y="4813300"/>
          <p14:tracePt t="122339" x="7215188" y="4929188"/>
          <p14:tracePt t="122408" x="6634163" y="4956175"/>
          <p14:tracePt t="122473" x="6375400" y="5037138"/>
          <p14:tracePt t="122545" x="6367463" y="5045075"/>
          <p14:tracePt t="122676" x="6357938" y="5045075"/>
          <p14:tracePt t="122742" x="6367463" y="5037138"/>
          <p14:tracePt t="123063" x="6348413" y="5037138"/>
          <p14:tracePt t="123130" x="6108700" y="4965700"/>
          <p14:tracePt t="123199" x="6062663" y="4946650"/>
          <p14:tracePt t="123265" x="6027738" y="4929188"/>
          <p14:tracePt t="123335" x="5991225" y="4911725"/>
          <p14:tracePt t="123400" x="5973763" y="4911725"/>
          <p14:tracePt t="123469" x="5911850" y="4822825"/>
          <p14:tracePt t="123539" x="5911850" y="4776788"/>
          <p14:tracePt t="123609" x="5919788" y="4732338"/>
          <p14:tracePt t="123674" x="5919788" y="4724400"/>
          <p14:tracePt t="123744" x="5902325" y="4714875"/>
          <p14:tracePt t="123809" x="5894388" y="4705350"/>
          <p14:tracePt t="123882" x="5857875" y="4751388"/>
          <p14:tracePt t="123948" x="5857875" y="4795838"/>
          <p14:tracePt t="124027" x="5867400" y="4813300"/>
          <p14:tracePt t="124092" x="5894388" y="4813300"/>
          <p14:tracePt t="124162" x="5919788" y="4813300"/>
          <p14:tracePt t="124227" x="5938838" y="4786313"/>
          <p14:tracePt t="124296" x="5946775" y="4751388"/>
          <p14:tracePt t="124363" x="5946775" y="4705350"/>
          <p14:tracePt t="124431" x="5983288" y="4687888"/>
          <p14:tracePt t="124496" x="6000750" y="4687888"/>
          <p14:tracePt t="124568" x="6027738" y="4660900"/>
          <p14:tracePt t="124632" x="6099175" y="4598988"/>
          <p14:tracePt t="124703" x="6116638" y="4562475"/>
          <p14:tracePt t="124769" x="6116638" y="4527550"/>
          <p14:tracePt t="124837" x="6116638" y="4500563"/>
          <p14:tracePt t="124903" x="6116638" y="4429125"/>
          <p14:tracePt t="124972" x="6116638" y="4384675"/>
          <p14:tracePt t="125039" x="6099175" y="4367213"/>
          <p14:tracePt t="125109" x="6072188" y="4357688"/>
          <p14:tracePt t="125111" x="6062663" y="4357688"/>
          <p14:tracePt t="125178" x="6000750" y="4340225"/>
          <p14:tracePt t="125248" x="5902325" y="4340225"/>
          <p14:tracePt t="125313" x="5884863" y="4348163"/>
          <p14:tracePt t="125383" x="5840413" y="4394200"/>
          <p14:tracePt t="125447" x="5840413" y="4411663"/>
          <p14:tracePt t="125516" x="5822950" y="4510088"/>
          <p14:tracePt t="125585" x="5813425" y="4562475"/>
          <p14:tracePt t="125654" x="5830888" y="4589463"/>
          <p14:tracePt t="125720" x="5867400" y="4625975"/>
          <p14:tracePt t="125793" x="5902325" y="4652963"/>
          <p14:tracePt t="125859" x="5911850" y="4679950"/>
          <p14:tracePt t="125929" x="5965825" y="4697413"/>
          <p14:tracePt t="126000" x="5973763" y="4697413"/>
          <p14:tracePt t="126068" x="6010275" y="4687888"/>
          <p14:tracePt t="126133" x="6089650" y="4633913"/>
          <p14:tracePt t="126203" x="6099175" y="4625975"/>
          <p14:tracePt t="126267" x="6099175" y="4589463"/>
          <p14:tracePt t="126337" x="6099175" y="4545013"/>
          <p14:tracePt t="126404" x="6108700" y="4527550"/>
          <p14:tracePt t="126478" x="6153150" y="4456113"/>
          <p14:tracePt t="126543" x="6153150" y="4438650"/>
          <p14:tracePt t="126615" x="6143625" y="4419600"/>
          <p14:tracePt t="126680" x="6116638" y="4411663"/>
          <p14:tracePt t="126754" x="6072188" y="4411663"/>
          <p14:tracePt t="126818" x="6054725" y="4411663"/>
          <p14:tracePt t="126887" x="5991225" y="4438650"/>
          <p14:tracePt t="126953" x="5973763" y="4446588"/>
          <p14:tracePt t="127022" x="5973763" y="4473575"/>
          <p14:tracePt t="127085" x="5973763" y="4483100"/>
          <p14:tracePt t="127153" x="5973763" y="4491038"/>
          <p14:tracePt t="127284" x="5965825" y="4491038"/>
          <p14:tracePt t="127351" x="5946775" y="4491038"/>
          <p14:tracePt t="127736" x="5929313" y="4616450"/>
          <p14:tracePt t="127804" x="5911850" y="4714875"/>
          <p14:tracePt t="127871" x="5911850" y="4732338"/>
          <p14:tracePt t="127935" x="5929313" y="4732338"/>
          <p14:tracePt t="128014" x="5956300" y="4732338"/>
          <p14:tracePt t="128079" x="5956300" y="4705350"/>
          <p14:tracePt t="128147" x="5919788" y="4687888"/>
          <p14:tracePt t="128532" x="5929313" y="4724400"/>
          <p14:tracePt t="128601" x="5965825" y="4751388"/>
          <p14:tracePt t="128671" x="5973763" y="4751388"/>
          <p14:tracePt t="128868" x="6000750" y="4776788"/>
          <p14:tracePt t="128933" x="6000750" y="4795838"/>
          <p14:tracePt t="129064" x="6000750" y="4768850"/>
          <p14:tracePt t="129129" x="6027738" y="4732338"/>
          <p14:tracePt t="129263" x="6010275" y="4786313"/>
          <p14:tracePt t="129327" x="6010275" y="4795838"/>
          <p14:tracePt t="129525" x="6010275" y="4768850"/>
          <p14:tracePt t="129592" x="6018213" y="4768850"/>
          <p14:tracePt t="129724" x="6010275" y="4768850"/>
          <p14:tracePt t="129791" x="6000750" y="4776788"/>
          <p14:tracePt t="129860" x="5991225" y="4795838"/>
          <p14:tracePt t="129995" x="6000750" y="4795838"/>
          <p14:tracePt t="130061" x="6000750" y="4768850"/>
          <p14:tracePt t="130256" x="6000750" y="4786313"/>
          <p14:tracePt t="130322" x="6000750" y="4795838"/>
          <p14:tracePt t="130392" x="6010275" y="4795838"/>
          <p14:tracePt t="130604" x="6018213" y="4795838"/>
          <p14:tracePt t="130669" x="6045200" y="4786313"/>
          <p14:tracePt t="130740" x="6045200" y="4741863"/>
          <p14:tracePt t="130805" x="6027738" y="4724400"/>
          <p14:tracePt t="130873" x="6027738" y="4697413"/>
          <p14:tracePt t="130939" x="5991225" y="4660900"/>
          <p14:tracePt t="131008" x="5973763" y="4652963"/>
          <p14:tracePt t="131202" x="5983288" y="4643438"/>
          <p14:tracePt t="131267" x="5991225" y="4643438"/>
          <p14:tracePt t="132296" x="6000750" y="4660900"/>
          <p14:tracePt t="132359" x="6000750" y="4670425"/>
          <p14:tracePt t="132427" x="6000750" y="4679950"/>
          <p14:tracePt t="132490" x="6000750" y="4697413"/>
          <p14:tracePt t="132558" x="6010275" y="4714875"/>
          <p14:tracePt t="132622" x="6027738" y="4732338"/>
          <p14:tracePt t="132691" x="6037263" y="4759325"/>
          <p14:tracePt t="132760" x="6054725" y="4786313"/>
          <p14:tracePt t="132829" x="6054725" y="4813300"/>
          <p14:tracePt t="132892" x="6062663" y="4813300"/>
          <p14:tracePt t="132961" x="6081713" y="4840288"/>
          <p14:tracePt t="133026" x="6108700" y="4848225"/>
          <p14:tracePt t="133096" x="6134100" y="4857750"/>
          <p14:tracePt t="133163" x="6161088" y="4867275"/>
          <p14:tracePt t="133232" x="6188075" y="4875213"/>
          <p14:tracePt t="133296" x="6205538" y="4875213"/>
          <p14:tracePt t="133364" x="6215063" y="4875213"/>
          <p14:tracePt t="133430" x="6242050" y="4875213"/>
          <p14:tracePt t="133499" x="6286500" y="4875213"/>
          <p14:tracePt t="133565" x="6323013" y="4875213"/>
          <p14:tracePt t="133631" x="6330950" y="4875213"/>
          <p14:tracePt t="133698" x="6340475" y="4875213"/>
          <p14:tracePt t="133765" x="6367463" y="4867275"/>
          <p14:tracePt t="133834" x="6402388" y="4848225"/>
          <p14:tracePt t="133898" x="6411913" y="4848225"/>
          <p14:tracePt t="134035" x="6429375" y="4840288"/>
          <p14:tracePt t="134100" x="6456363" y="4813300"/>
          <p14:tracePt t="134169" x="6465888" y="4786313"/>
          <p14:tracePt t="134234" x="6465888" y="4776788"/>
          <p14:tracePt t="134302" x="6465888" y="4741863"/>
          <p14:tracePt t="134370" x="6465888" y="4714875"/>
          <p14:tracePt t="134438" x="6465888" y="4705350"/>
          <p14:tracePt t="134570" x="6465888" y="4679950"/>
          <p14:tracePt t="135594" x="6491288" y="4705350"/>
          <p14:tracePt t="135659" x="6510338" y="4724400"/>
          <p14:tracePt t="135731" x="6527800" y="4741863"/>
          <p14:tracePt t="135797" x="6545263" y="4759325"/>
          <p14:tracePt t="135873" x="6599238" y="4803775"/>
          <p14:tracePt t="135938" x="6626225" y="4822825"/>
          <p14:tracePt t="136016" x="6670675" y="4848225"/>
          <p14:tracePt t="136081" x="6705600" y="4857750"/>
          <p14:tracePt t="136150" x="6732588" y="4875213"/>
          <p14:tracePt t="136218" x="6759575" y="4884738"/>
          <p14:tracePt t="136287" x="6786563" y="4894263"/>
          <p14:tracePt t="136352" x="6823075" y="4894263"/>
          <p14:tracePt t="136423" x="6867525" y="4894263"/>
          <p14:tracePt t="136488" x="6911975" y="4884738"/>
          <p14:tracePt t="136557" x="6946900" y="4867275"/>
          <p14:tracePt t="136624" x="6983413" y="4848225"/>
          <p14:tracePt t="136693" x="7018338" y="4830763"/>
          <p14:tracePt t="136758" x="7027863" y="4822825"/>
          <p14:tracePt t="136826" x="7037388" y="4813300"/>
          <p14:tracePt t="136893" x="7045325" y="4795838"/>
          <p14:tracePt t="136963" x="7062788" y="4776788"/>
          <p14:tracePt t="137029" x="7062788" y="4759325"/>
          <p14:tracePt t="137095" x="7062788" y="4751388"/>
          <p14:tracePt t="137474" x="7108825" y="4751388"/>
          <p14:tracePt t="137540" x="7180263" y="4751388"/>
          <p14:tracePt t="137610" x="7466013" y="4768850"/>
          <p14:tracePt t="137677" x="7572375" y="4759325"/>
          <p14:tracePt t="137678" x="7599363" y="4759325"/>
          <p14:tracePt t="137747" x="8045450" y="4732338"/>
          <p14:tracePt t="137814" x="8323263" y="4724400"/>
          <p14:tracePt t="137886" x="8599488" y="4741863"/>
          <p14:tracePt t="137953" x="8848725" y="4759325"/>
          <p14:tracePt t="138033" x="9055100" y="4795838"/>
          <p14:tracePt t="138099" x="9134475" y="4795838"/>
          <p14:tracePt t="138169" x="9205913" y="4813300"/>
          <p14:tracePt t="138236" x="9251950" y="4822825"/>
          <p14:tracePt t="138304" x="9385300" y="4867275"/>
          <p14:tracePt t="138369" x="9420225" y="4867275"/>
          <p14:tracePt t="138439" x="9447213" y="4867275"/>
          <p14:tracePt t="138693" x="9447213" y="4857750"/>
          <p14:tracePt t="138759" x="9466263" y="4840288"/>
          <p14:tracePt t="139020" x="9474200" y="4830763"/>
          <p14:tracePt t="141529" x="9474200" y="4822825"/>
          <p14:tracePt t="141661" x="9491663" y="4822825"/>
          <p14:tracePt t="141730" x="9545638" y="4813300"/>
          <p14:tracePt t="141796" x="9545638" y="4786313"/>
          <p14:tracePt t="141864" x="9518650" y="4776788"/>
          <p14:tracePt t="141928" x="9510713" y="4768850"/>
          <p14:tracePt t="142010" x="9483725" y="4759325"/>
          <p14:tracePt t="142148" x="9537700" y="4759325"/>
          <p14:tracePt t="142215" x="9555163" y="4759325"/>
          <p14:tracePt t="142346" x="9563100" y="4759325"/>
          <p14:tracePt t="142610" x="9555163" y="4759325"/>
          <p14:tracePt t="142939" x="9394825" y="4848225"/>
          <p14:tracePt t="143008" x="8796338" y="5232400"/>
          <p14:tracePt t="143081" x="8153400" y="5599113"/>
          <p14:tracePt t="143152" x="7732713" y="5840413"/>
          <p14:tracePt t="143228" x="7419975" y="5946775"/>
          <p14:tracePt t="143295" x="7367588" y="5956300"/>
          <p14:tracePt t="143370" x="7358063" y="5965825"/>
          <p14:tracePt t="143772" x="7188200" y="5983288"/>
          <p14:tracePt t="143841" x="6777038" y="6054725"/>
          <p14:tracePt t="143912" x="6616700" y="6108700"/>
          <p14:tracePt t="143981" x="6348413" y="6180138"/>
          <p14:tracePt t="144058" x="6340475" y="6180138"/>
          <p14:tracePt t="144534" x="6286500" y="6180138"/>
          <p14:tracePt t="144606" x="6081713" y="6116638"/>
          <p14:tracePt t="144678" x="5991225" y="6081713"/>
          <p14:tracePt t="144745" x="5965825" y="6054725"/>
          <p14:tracePt t="144817" x="5919788" y="6027738"/>
          <p14:tracePt t="144887" x="5929313" y="5919788"/>
          <p14:tracePt t="144958" x="6045200" y="5732463"/>
          <p14:tracePt t="145096" x="6037263" y="5732463"/>
          <p14:tracePt t="145232" x="6037263" y="5741988"/>
          <p14:tracePt t="145429" x="6018213" y="5741988"/>
          <p14:tracePt t="145494" x="6010275" y="5741988"/>
          <p14:tracePt t="145791" x="6010275" y="5759450"/>
          <p14:tracePt t="145859" x="6010275" y="5795963"/>
          <p14:tracePt t="145928" x="6010275" y="5813425"/>
          <p14:tracePt t="145995" x="6010275" y="5822950"/>
          <p14:tracePt t="146077" x="6027738" y="5822950"/>
          <p14:tracePt t="146469" x="6037263" y="5822950"/>
          <p14:tracePt t="146535" x="6045200" y="5822950"/>
          <p14:tracePt t="146606" x="6054725" y="5813425"/>
          <p14:tracePt t="146682" x="6143625" y="5776913"/>
          <p14:tracePt t="146829" x="6143625" y="5768975"/>
          <p14:tracePt t="146901" x="6143625" y="5759450"/>
          <p14:tracePt t="148506" x="6062663" y="5741988"/>
          <p14:tracePt t="148572" x="6010275" y="5724525"/>
          <p14:tracePt t="148639" x="6010275" y="5715000"/>
          <p14:tracePt t="148702" x="6010275" y="5705475"/>
          <p14:tracePt t="148772" x="6010275" y="5670550"/>
          <p14:tracePt t="148969" x="6010275" y="5680075"/>
          <p14:tracePt t="149101" x="6010275" y="5697538"/>
          <p14:tracePt t="149167" x="6010275" y="5732463"/>
          <p14:tracePt t="149237" x="6010275" y="5751513"/>
          <p14:tracePt t="149301" x="6010275" y="5759450"/>
          <p14:tracePt t="149368" x="6010275" y="5776913"/>
          <p14:tracePt t="149501" x="6027738" y="5776913"/>
          <p14:tracePt t="149566" x="6045200" y="5776913"/>
          <p14:tracePt t="149633" x="6062663" y="5776913"/>
          <p14:tracePt t="149699" x="6081713" y="5776913"/>
          <p14:tracePt t="149768" x="6099175" y="5776913"/>
          <p14:tracePt t="149898" x="6116638" y="5776913"/>
          <p14:tracePt t="149963" x="6134100" y="5759450"/>
          <p14:tracePt t="150045" x="6143625" y="5751513"/>
          <p14:tracePt t="150110" x="6153150" y="5741988"/>
          <p14:tracePt t="150179" x="6161088" y="5724525"/>
          <p14:tracePt t="150246" x="6170613" y="5705475"/>
          <p14:tracePt t="150313" x="6170613" y="5688013"/>
          <p14:tracePt t="150507" x="6170613" y="5697538"/>
          <p14:tracePt t="150575" x="6161088" y="5715000"/>
          <p14:tracePt t="150645" x="6153150" y="5741988"/>
          <p14:tracePt t="150710" x="6126163" y="5751513"/>
          <p14:tracePt t="150781" x="6081713" y="5768975"/>
          <p14:tracePt t="150845" x="6054725" y="5768975"/>
          <p14:tracePt t="150914" x="6027738" y="5768975"/>
          <p14:tracePt t="150981" x="6010275" y="5751513"/>
          <p14:tracePt t="151055" x="6000750" y="5724525"/>
          <p14:tracePt t="151119" x="5991225" y="5715000"/>
          <p14:tracePt t="151186" x="5991225" y="5705475"/>
          <p14:tracePt t="151444" x="5991225" y="5724525"/>
          <p14:tracePt t="151508" x="6000750" y="5741988"/>
          <p14:tracePt t="151578" x="6018213" y="5768975"/>
          <p14:tracePt t="151643" x="6037263" y="5786438"/>
          <p14:tracePt t="151711" x="6054725" y="5795963"/>
          <p14:tracePt t="151779" x="6081713" y="5822950"/>
          <p14:tracePt t="151846" x="6089650" y="5822950"/>
          <p14:tracePt t="151909" x="6099175" y="5822950"/>
          <p14:tracePt t="151986" x="6116638" y="5795963"/>
          <p14:tracePt t="152053" x="6126163" y="5795963"/>
          <p14:tracePt t="152186" x="6116638" y="5902325"/>
          <p14:tracePt t="152252" x="6143625" y="5919788"/>
          <p14:tracePt t="152326" x="6438900" y="5991225"/>
          <p14:tracePt t="152391" x="6483350" y="5991225"/>
          <p14:tracePt t="152460" x="6483350" y="5938838"/>
          <p14:tracePt t="152525" x="6438900" y="5875338"/>
          <p14:tracePt t="152596" x="6491288" y="5840413"/>
          <p14:tracePt t="152662" x="6500813" y="5813425"/>
          <p14:tracePt t="152733" x="6500813" y="5776913"/>
          <p14:tracePt t="152797" x="6500813" y="5759450"/>
          <p14:tracePt t="152868" x="6537325" y="5724525"/>
          <p14:tracePt t="153001" x="6527800" y="5705475"/>
          <p14:tracePt t="153292" x="6500813" y="5732463"/>
          <p14:tracePt t="153356" x="6491288" y="5759450"/>
          <p14:tracePt t="153424" x="6491288" y="5786438"/>
          <p14:tracePt t="153488" x="6491288" y="5795963"/>
          <p14:tracePt t="153618" x="6500813" y="5795963"/>
          <p14:tracePt t="153685" x="6518275" y="5795963"/>
          <p14:tracePt t="153754" x="6537325" y="5795963"/>
          <p14:tracePt t="153817" x="6545263" y="5795963"/>
          <p14:tracePt t="153886" x="6572250" y="5795963"/>
          <p14:tracePt t="153951" x="6589713" y="5795963"/>
          <p14:tracePt t="154028" x="6599238" y="5786438"/>
          <p14:tracePt t="154096" x="6608763" y="5759450"/>
          <p14:tracePt t="154164" x="6616700" y="5741988"/>
          <p14:tracePt t="154228" x="6626225" y="5732463"/>
          <p14:tracePt t="154425" x="6616700" y="5768975"/>
          <p14:tracePt t="154491" x="6599238" y="5795963"/>
          <p14:tracePt t="154560" x="6599238" y="5803900"/>
          <p14:tracePt t="154624" x="6589713" y="5803900"/>
          <p14:tracePt t="154692" x="6572250" y="5803900"/>
          <p14:tracePt t="154758" x="6545263" y="5803900"/>
          <p14:tracePt t="154827" x="6518275" y="5803900"/>
          <p14:tracePt t="154891" x="6518275" y="5776913"/>
          <p14:tracePt t="154959" x="6518275" y="5768975"/>
          <p14:tracePt t="155026" x="6554788" y="5822950"/>
          <p14:tracePt t="155097" x="6608763" y="5857875"/>
          <p14:tracePt t="155163" x="6840538" y="5902325"/>
          <p14:tracePt t="155235" x="6929438" y="5902325"/>
          <p14:tracePt t="155302" x="6938963" y="5884863"/>
          <p14:tracePt t="155372" x="6946900" y="5848350"/>
          <p14:tracePt t="155438" x="6956425" y="5813425"/>
          <p14:tracePt t="155504" x="6956425" y="5786438"/>
          <p14:tracePt t="155570" x="6956425" y="5776913"/>
          <p14:tracePt t="155639" x="6956425" y="5768975"/>
          <p14:tracePt t="155703" x="6956425" y="5759450"/>
          <p14:tracePt t="155771" x="6956425" y="5751513"/>
          <p14:tracePt t="155972" x="6956425" y="5768975"/>
          <p14:tracePt t="156038" x="6956425" y="5803900"/>
          <p14:tracePt t="156107" x="6956425" y="5813425"/>
          <p14:tracePt t="156171" x="6956425" y="5822950"/>
          <p14:tracePt t="156242" x="6983413" y="5830888"/>
          <p14:tracePt t="156309" x="7000875" y="5830888"/>
          <p14:tracePt t="156379" x="7045325" y="5830888"/>
          <p14:tracePt t="156444" x="7062788" y="5822950"/>
          <p14:tracePt t="156513" x="7081838" y="5795963"/>
          <p14:tracePt t="156853" x="7072313" y="5803900"/>
          <p14:tracePt t="156923" x="7018338" y="5848350"/>
          <p14:tracePt t="156995" x="7010400" y="5867400"/>
          <p14:tracePt t="157060" x="6983413" y="5867400"/>
          <p14:tracePt t="157130" x="6929438" y="5867400"/>
          <p14:tracePt t="157196" x="6919913" y="5857875"/>
          <p14:tracePt t="157267" x="6902450" y="5813425"/>
          <p14:tracePt t="157400" x="6919913" y="5822950"/>
          <p14:tracePt t="157466" x="6965950" y="5857875"/>
          <p14:tracePt t="157540" x="7180263" y="5911850"/>
          <p14:tracePt t="157608" x="7286625" y="5911850"/>
          <p14:tracePt t="157677" x="7340600" y="5894388"/>
          <p14:tracePt t="157745" x="7385050" y="5857875"/>
          <p14:tracePt t="157815" x="7537450" y="5786438"/>
          <p14:tracePt t="157947" x="7537450" y="5776913"/>
          <p14:tracePt t="158404" x="7715250" y="5776913"/>
          <p14:tracePt t="158471" x="8089900" y="5732463"/>
          <p14:tracePt t="158542" x="8439150" y="5680075"/>
          <p14:tracePt t="158609" x="8609013" y="5653088"/>
          <p14:tracePt t="158679" x="8769350" y="5626100"/>
          <p14:tracePt t="158746" x="8867775" y="5626100"/>
          <p14:tracePt t="158817" x="9028113" y="5634038"/>
          <p14:tracePt t="158948" x="9063038" y="5634038"/>
          <p14:tracePt t="159012" x="9072563" y="5634038"/>
          <p14:tracePt t="159081" x="9117013" y="5653088"/>
          <p14:tracePt t="159151" x="9126538" y="5653088"/>
          <p14:tracePt t="159220" x="9134475" y="5661025"/>
          <p14:tracePt t="169212" x="8796338" y="5357813"/>
          <p14:tracePt t="169280" x="7554913" y="4108450"/>
          <p14:tracePt t="169350" x="6153150" y="3009900"/>
          <p14:tracePt t="169416" x="5429250" y="2446338"/>
          <p14:tracePt t="169489" x="5153025" y="2133600"/>
          <p14:tracePt t="169557" x="5133975" y="2108200"/>
          <p14:tracePt t="169624" x="5126038" y="2108200"/>
          <p14:tracePt t="169690" x="4929188" y="2108200"/>
          <p14:tracePt t="169761" x="3857625" y="1697038"/>
          <p14:tracePt t="169829" x="2705100" y="1214438"/>
          <p14:tracePt t="169840" x="2562225" y="1098550"/>
          <p14:tracePt t="169905" x="2276475" y="776288"/>
          <p14:tracePt t="171372" x="1446213" y="80963"/>
          <p14:tracePt t="171638" x="1554163" y="322263"/>
          <p14:tracePt t="171706" x="2598738" y="24733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423851" y="1084217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 PREPIŠI V KARIRASTI ZVEZEK. ŠTEVILA ZAPIŠI S ČRTIČNIM PRIKAZOM.</a:t>
            </a:r>
            <a:endParaRPr lang="sl-SI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1645920" y="1815737"/>
            <a:ext cx="15675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 smtClean="0"/>
              <a:t>7</a:t>
            </a:r>
            <a:endParaRPr lang="sl-SI" sz="2800" dirty="0"/>
          </a:p>
          <a:p>
            <a:r>
              <a:rPr lang="sl-SI" sz="2800" dirty="0" smtClean="0"/>
              <a:t>13</a:t>
            </a:r>
            <a:endParaRPr lang="sl-SI" sz="2800" dirty="0"/>
          </a:p>
          <a:p>
            <a:r>
              <a:rPr lang="sl-SI" sz="2800" dirty="0" smtClean="0"/>
              <a:t>20</a:t>
            </a:r>
            <a:endParaRPr lang="sl-SI" sz="28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9339943" y="7697700"/>
            <a:ext cx="303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PREPIŠI ČRTIČNI ZAPIS IN ZRAVEN ZAPIŠI ŠTEVILO</a:t>
            </a:r>
            <a:endParaRPr lang="sl-SI" dirty="0"/>
          </a:p>
        </p:txBody>
      </p:sp>
      <p:pic>
        <p:nvPicPr>
          <p:cNvPr id="5" name="Picture 2" descr="Five Lines Counting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20" b="32253" l="69380" r="93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6" t="8816" r="3227" b="65143"/>
          <a:stretch/>
        </p:blipFill>
        <p:spPr bwMode="auto">
          <a:xfrm>
            <a:off x="1524952" y="3925108"/>
            <a:ext cx="739276" cy="6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ve Lines Counting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20" b="32253" l="69380" r="93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6" t="8816" r="3227" b="65143"/>
          <a:stretch/>
        </p:blipFill>
        <p:spPr bwMode="auto">
          <a:xfrm>
            <a:off x="1524952" y="4619623"/>
            <a:ext cx="739276" cy="6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ve Lines Counting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20" b="32253" l="69380" r="93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6" t="8816" r="3227" b="65143"/>
          <a:stretch/>
        </p:blipFill>
        <p:spPr bwMode="auto">
          <a:xfrm>
            <a:off x="1524952" y="5263710"/>
            <a:ext cx="739276" cy="6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ive Lines Counting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20" b="32253" l="69380" r="93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6" t="8816" r="3227" b="65143"/>
          <a:stretch/>
        </p:blipFill>
        <p:spPr bwMode="auto">
          <a:xfrm>
            <a:off x="2013322" y="3915261"/>
            <a:ext cx="739276" cy="6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691" y="4101180"/>
            <a:ext cx="335126" cy="47780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13322" y="4777450"/>
            <a:ext cx="393939" cy="52684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8042" y="5434450"/>
            <a:ext cx="398544" cy="475682"/>
          </a:xfrm>
          <a:prstGeom prst="rect">
            <a:avLst/>
          </a:prstGeom>
        </p:spPr>
      </p:pic>
      <p:pic>
        <p:nvPicPr>
          <p:cNvPr id="13" name="Picture 2" descr="Five Lines Counting Images, Stock Photos &amp; Vectors |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20" b="32253" l="69380" r="937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36" t="8816" r="3227" b="65143"/>
          <a:stretch/>
        </p:blipFill>
        <p:spPr bwMode="auto">
          <a:xfrm>
            <a:off x="2010275" y="5263710"/>
            <a:ext cx="739276" cy="69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666" y="2506521"/>
            <a:ext cx="2072468" cy="207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oljeZBesedilom 11"/>
          <p:cNvSpPr txBox="1"/>
          <p:nvPr/>
        </p:nvSpPr>
        <p:spPr>
          <a:xfrm>
            <a:off x="1645920" y="3319358"/>
            <a:ext cx="5682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PREPIŠI ČRTIČNI PRIKAZ IN ZRAVEN ZAPIŠI ŠTEVILO.</a:t>
            </a:r>
            <a:endParaRPr lang="sl-SI" dirty="0"/>
          </a:p>
        </p:txBody>
      </p:sp>
      <p:pic>
        <p:nvPicPr>
          <p:cNvPr id="14" name="Zvo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68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70"/>
    </mc:Choice>
    <mc:Fallback>
      <p:transition spd="slow" advTm="35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698" x="696913" y="5027613"/>
          <p14:tracePt t="8075" x="704850" y="5027613"/>
          <p14:tracePt t="8084" x="731838" y="5027613"/>
          <p14:tracePt t="8092" x="795338" y="5027613"/>
          <p14:tracePt t="8101" x="919163" y="5027613"/>
          <p14:tracePt t="8118" x="1214438" y="4911725"/>
          <p14:tracePt t="8134" x="1330325" y="4822825"/>
          <p14:tracePt t="8151" x="1330325" y="4768850"/>
          <p14:tracePt t="8168" x="1330325" y="4679950"/>
          <p14:tracePt t="8185" x="1330325" y="4554538"/>
          <p14:tracePt t="8202" x="1357313" y="4456113"/>
          <p14:tracePt t="8218" x="1428750" y="4303713"/>
          <p14:tracePt t="8235" x="1517650" y="4170363"/>
          <p14:tracePt t="8251" x="1616075" y="4037013"/>
          <p14:tracePt t="8268" x="1687513" y="3902075"/>
          <p14:tracePt t="8285" x="1724025" y="3813175"/>
          <p14:tracePt t="8302" x="1724025" y="3714750"/>
          <p14:tracePt t="8318" x="1724025" y="3652838"/>
          <p14:tracePt t="8335" x="1724025" y="3598863"/>
          <p14:tracePt t="8352" x="1731963" y="3527425"/>
          <p14:tracePt t="8368" x="1741488" y="3465513"/>
          <p14:tracePt t="8385" x="1758950" y="3411538"/>
          <p14:tracePt t="8402" x="1758950" y="3375025"/>
          <p14:tracePt t="8419" x="1758950" y="3357563"/>
          <p14:tracePt t="8435" x="1768475" y="3348038"/>
          <p14:tracePt t="8452" x="1776413" y="3322638"/>
          <p14:tracePt t="8469" x="1812925" y="3241675"/>
          <p14:tracePt t="8486" x="1839913" y="3152775"/>
          <p14:tracePt t="8502" x="1866900" y="3081338"/>
          <p14:tracePt t="8519" x="1901825" y="3017838"/>
          <p14:tracePt t="8536" x="1928813" y="2982913"/>
          <p14:tracePt t="8552" x="1955800" y="2938463"/>
          <p14:tracePt t="8570" x="1982788" y="2894013"/>
          <p14:tracePt t="8586" x="2009775" y="2840038"/>
          <p14:tracePt t="8603" x="2054225" y="2759075"/>
          <p14:tracePt t="8619" x="2098675" y="2670175"/>
          <p14:tracePt t="8636" x="2133600" y="2625725"/>
          <p14:tracePt t="8653" x="2152650" y="2598738"/>
          <p14:tracePt t="8669" x="2170113" y="2571750"/>
          <p14:tracePt t="8686" x="2187575" y="2544763"/>
          <p14:tracePt t="8703" x="2205038" y="2509838"/>
          <p14:tracePt t="8720" x="2224088" y="2473325"/>
          <p14:tracePt t="8736" x="2241550" y="2446338"/>
          <p14:tracePt t="8754" x="2259013" y="2384425"/>
          <p14:tracePt t="8770" x="2268538" y="2347913"/>
          <p14:tracePt t="8786" x="2276475" y="2322513"/>
          <p14:tracePt t="8803" x="2286000" y="2303463"/>
          <p14:tracePt t="8820" x="2295525" y="2286000"/>
          <p14:tracePt t="8837" x="2312988" y="2259013"/>
          <p14:tracePt t="8853" x="2339975" y="2214563"/>
          <p14:tracePt t="8870" x="2339975" y="2187575"/>
          <p14:tracePt t="8887" x="2347913" y="2179638"/>
          <p14:tracePt t="8904" x="2357438" y="2152650"/>
          <p14:tracePt t="8920" x="2357438" y="2133600"/>
          <p14:tracePt t="8937" x="2357438" y="2125663"/>
          <p14:tracePt t="9045" x="2357438" y="2116138"/>
          <p14:tracePt t="9052" x="2357438" y="2108200"/>
          <p14:tracePt t="9083" x="2357438" y="2098675"/>
          <p14:tracePt t="9114" x="2357438" y="2089150"/>
          <p14:tracePt t="9122" x="2347913" y="2089150"/>
          <p14:tracePt t="9130" x="2339975" y="2089150"/>
          <p14:tracePt t="9147" x="2330450" y="2089150"/>
          <p14:tracePt t="9163" x="2322513" y="2089150"/>
          <p14:tracePt t="9171" x="2312988" y="2089150"/>
          <p14:tracePt t="9188" x="2303463" y="2081213"/>
          <p14:tracePt t="9205" x="2286000" y="2081213"/>
          <p14:tracePt t="9221" x="2268538" y="2081213"/>
          <p14:tracePt t="9309" x="2268538" y="2071688"/>
          <p14:tracePt t="10171" x="2268538" y="2081213"/>
          <p14:tracePt t="10180" x="2259013" y="2098675"/>
          <p14:tracePt t="10191" x="2259013" y="2116138"/>
          <p14:tracePt t="10208" x="2251075" y="2152650"/>
          <p14:tracePt t="10224" x="2241550" y="2187575"/>
          <p14:tracePt t="10242" x="2232025" y="2232025"/>
          <p14:tracePt t="10258" x="2224088" y="2276475"/>
          <p14:tracePt t="10275" x="2224088" y="2322513"/>
          <p14:tracePt t="10291" x="2224088" y="2339975"/>
          <p14:tracePt t="10308" x="2224088" y="2357438"/>
          <p14:tracePt t="10325" x="2224088" y="2366963"/>
          <p14:tracePt t="10359" x="2224088" y="2374900"/>
          <p14:tracePt t="10375" x="2224088" y="2393950"/>
          <p14:tracePt t="10392" x="2224088" y="2419350"/>
          <p14:tracePt t="10408" x="2224088" y="2428875"/>
          <p14:tracePt t="10425" x="2224088" y="2438400"/>
          <p14:tracePt t="10442" x="2224088" y="2455863"/>
          <p14:tracePt t="10459" x="2224088" y="2465388"/>
          <p14:tracePt t="10475" x="2224088" y="2482850"/>
          <p14:tracePt t="10499" x="2224088" y="2490788"/>
          <p14:tracePt t="10515" x="2224088" y="2500313"/>
          <p14:tracePt t="10531" x="2232025" y="2517775"/>
          <p14:tracePt t="10547" x="2232025" y="2527300"/>
          <p14:tracePt t="11164" x="2232025" y="2536825"/>
          <p14:tracePt t="11180" x="2232025" y="2554288"/>
          <p14:tracePt t="11188" x="2232025" y="2571750"/>
          <p14:tracePt t="11198" x="2232025" y="2608263"/>
          <p14:tracePt t="11211" x="2232025" y="2652713"/>
          <p14:tracePt t="11228" x="2224088" y="2741613"/>
          <p14:tracePt t="11245" x="2214563" y="2847975"/>
          <p14:tracePt t="11261" x="2214563" y="2928938"/>
          <p14:tracePt t="11280" x="2205038" y="2965450"/>
          <p14:tracePt t="11372" x="2205038" y="2973388"/>
          <p14:tracePt t="11396" x="2205038" y="2982913"/>
          <p14:tracePt t="11412" x="2205038" y="2990850"/>
          <p14:tracePt t="11428" x="2205038" y="3009900"/>
          <p14:tracePt t="11436" x="2205038" y="3017838"/>
          <p14:tracePt t="11445" x="2205038" y="3044825"/>
          <p14:tracePt t="11462" x="2224088" y="3062288"/>
          <p14:tracePt t="11465" x="2232025" y="3071813"/>
          <p14:tracePt t="12436" x="2241550" y="3071813"/>
          <p14:tracePt t="12461" x="2251075" y="3071813"/>
          <p14:tracePt t="12484" x="2259013" y="3062288"/>
          <p14:tracePt t="12492" x="2259013" y="3044825"/>
          <p14:tracePt t="12499" x="2268538" y="3044825"/>
          <p14:tracePt t="12515" x="2286000" y="3009900"/>
          <p14:tracePt t="12532" x="2303463" y="2982913"/>
          <p14:tracePt t="12549" x="2330450" y="2938463"/>
          <p14:tracePt t="12565" x="2357438" y="2911475"/>
          <p14:tracePt t="12582" x="2393950" y="2874963"/>
          <p14:tracePt t="12599" x="2455863" y="2830513"/>
          <p14:tracePt t="12616" x="2527300" y="2776538"/>
          <p14:tracePt t="12632" x="2589213" y="2732088"/>
          <p14:tracePt t="12650" x="2625725" y="2679700"/>
          <p14:tracePt t="12666" x="2652713" y="2633663"/>
          <p14:tracePt t="12682" x="2687638" y="2554288"/>
          <p14:tracePt t="12699" x="2732088" y="2482850"/>
          <p14:tracePt t="12716" x="2776538" y="2419350"/>
          <p14:tracePt t="12733" x="2813050" y="2366963"/>
          <p14:tracePt t="12749" x="2847975" y="2330450"/>
          <p14:tracePt t="12766" x="2857500" y="2312988"/>
          <p14:tracePt t="12783" x="2867025" y="2286000"/>
          <p14:tracePt t="12800" x="2874963" y="2259013"/>
          <p14:tracePt t="12816" x="2874963" y="2232025"/>
          <p14:tracePt t="12833" x="2874963" y="2214563"/>
          <p14:tracePt t="12850" x="2874963" y="2197100"/>
          <p14:tracePt t="12866" x="2874963" y="2187575"/>
          <p14:tracePt t="12883" x="2857500" y="2179638"/>
          <p14:tracePt t="12900" x="2847975" y="2170113"/>
          <p14:tracePt t="12917" x="2840038" y="2170113"/>
          <p14:tracePt t="12933" x="2830513" y="2160588"/>
          <p14:tracePt t="12950" x="2822575" y="2160588"/>
          <p14:tracePt t="12967" x="2813050" y="2160588"/>
          <p14:tracePt t="12983" x="2776538" y="2152650"/>
          <p14:tracePt t="12986" x="2759075" y="2143125"/>
          <p14:tracePt t="13001" x="2732088" y="2143125"/>
          <p14:tracePt t="13017" x="2697163" y="2143125"/>
          <p14:tracePt t="13034" x="2679700" y="2143125"/>
          <p14:tracePt t="13051" x="2660650" y="2143125"/>
          <p14:tracePt t="13067" x="2616200" y="2143125"/>
          <p14:tracePt t="13084" x="2554288" y="2152650"/>
          <p14:tracePt t="13101" x="2500313" y="2160588"/>
          <p14:tracePt t="13117" x="2473325" y="2160588"/>
          <p14:tracePt t="13134" x="2465388" y="2170113"/>
          <p14:tracePt t="13171" x="2455863" y="2170113"/>
          <p14:tracePt t="13636" x="2455863" y="2179638"/>
          <p14:tracePt t="13643" x="2465388" y="2179638"/>
          <p14:tracePt t="13661" x="2473325" y="2179638"/>
          <p14:tracePt t="13669" x="2482850" y="2179638"/>
          <p14:tracePt t="13686" x="2490788" y="2179638"/>
          <p14:tracePt t="13702" x="2517775" y="2179638"/>
          <p14:tracePt t="13719" x="2544763" y="2179638"/>
          <p14:tracePt t="13736" x="2589213" y="2179638"/>
          <p14:tracePt t="13753" x="2643188" y="2179638"/>
          <p14:tracePt t="13770" x="2724150" y="2179638"/>
          <p14:tracePt t="13786" x="2759075" y="2179638"/>
          <p14:tracePt t="13803" x="2786063" y="2179638"/>
          <p14:tracePt t="13819" x="2803525" y="2179638"/>
          <p14:tracePt t="13836" x="2822575" y="2179638"/>
          <p14:tracePt t="13853" x="2874963" y="2179638"/>
          <p14:tracePt t="13870" x="2928938" y="2179638"/>
          <p14:tracePt t="13886" x="2982913" y="2179638"/>
          <p14:tracePt t="13903" x="3017838" y="2179638"/>
          <p14:tracePt t="13920" x="3044825" y="2179638"/>
          <p14:tracePt t="13937" x="3071813" y="2170113"/>
          <p14:tracePt t="13954" x="3098800" y="2160588"/>
          <p14:tracePt t="13970" x="3125788" y="2160588"/>
          <p14:tracePt t="13987" x="3152775" y="2143125"/>
          <p14:tracePt t="14003" x="3197225" y="2143125"/>
          <p14:tracePt t="14020" x="3251200" y="2143125"/>
          <p14:tracePt t="14037" x="3303588" y="2143125"/>
          <p14:tracePt t="14054" x="3348038" y="2143125"/>
          <p14:tracePt t="14070" x="3367088" y="2143125"/>
          <p14:tracePt t="14087" x="3402013" y="2133600"/>
          <p14:tracePt t="14104" x="3419475" y="2133600"/>
          <p14:tracePt t="14121" x="3455988" y="2125663"/>
          <p14:tracePt t="14138" x="3527425" y="2116138"/>
          <p14:tracePt t="14154" x="3589338" y="2108200"/>
          <p14:tracePt t="14171" x="3652838" y="2089150"/>
          <p14:tracePt t="14187" x="3714750" y="2081213"/>
          <p14:tracePt t="14204" x="3751263" y="2081213"/>
          <p14:tracePt t="14221" x="3786188" y="2081213"/>
          <p14:tracePt t="14238" x="3840163" y="2081213"/>
          <p14:tracePt t="14254" x="3894138" y="2081213"/>
          <p14:tracePt t="14271" x="3946525" y="2081213"/>
          <p14:tracePt t="14288" x="3965575" y="2081213"/>
          <p14:tracePt t="14304" x="3973513" y="2081213"/>
          <p14:tracePt t="14331" x="3983038" y="2081213"/>
          <p14:tracePt t="14347" x="3990975" y="2081213"/>
          <p14:tracePt t="14355" x="4000500" y="2081213"/>
          <p14:tracePt t="14372" x="4010025" y="2081213"/>
          <p14:tracePt t="14388" x="4017963" y="2081213"/>
          <p14:tracePt t="14405" x="4037013" y="2081213"/>
          <p14:tracePt t="14421" x="4054475" y="2081213"/>
          <p14:tracePt t="14438" x="4081463" y="2081213"/>
          <p14:tracePt t="14455" x="4098925" y="2089150"/>
          <p14:tracePt t="14472" x="4108450" y="2089150"/>
          <p14:tracePt t="14488" x="4125913" y="2089150"/>
          <p14:tracePt t="14506" x="4133850" y="2089150"/>
          <p14:tracePt t="14522" x="4143375" y="2089150"/>
          <p14:tracePt t="14539" x="4152900" y="2089150"/>
          <p14:tracePt t="14555" x="4160838" y="2089150"/>
          <p14:tracePt t="14572" x="4170363" y="2089150"/>
          <p14:tracePt t="14589" x="4187825" y="2089150"/>
          <p14:tracePt t="14605" x="4214813" y="2089150"/>
          <p14:tracePt t="14622" x="4224338" y="2089150"/>
          <p14:tracePt t="14639" x="4241800" y="2089150"/>
          <p14:tracePt t="14656" x="4251325" y="2089150"/>
          <p14:tracePt t="14672" x="4259263" y="2089150"/>
          <p14:tracePt t="14730" x="4268788" y="2089150"/>
          <p14:tracePt t="14747" x="4276725" y="2089150"/>
          <p14:tracePt t="14771" x="4286250" y="2089150"/>
          <p14:tracePt t="14795" x="4295775" y="2089150"/>
          <p14:tracePt t="15093" x="4286250" y="2089150"/>
          <p14:tracePt t="15108" x="4268788" y="2089150"/>
          <p14:tracePt t="15117" x="4251325" y="2089150"/>
          <p14:tracePt t="15124" x="4241800" y="2089150"/>
          <p14:tracePt t="15140" x="4224338" y="2089150"/>
          <p14:tracePt t="15157" x="4179888" y="2116138"/>
          <p14:tracePt t="15174" x="4133850" y="2143125"/>
          <p14:tracePt t="15190" x="4054475" y="2179638"/>
          <p14:tracePt t="15207" x="3956050" y="2214563"/>
          <p14:tracePt t="15224" x="3857625" y="2259013"/>
          <p14:tracePt t="15241" x="3776663" y="2295525"/>
          <p14:tracePt t="15258" x="3670300" y="2347913"/>
          <p14:tracePt t="15274" x="3581400" y="2374900"/>
          <p14:tracePt t="15291" x="3473450" y="2411413"/>
          <p14:tracePt t="15308" x="3330575" y="2446338"/>
          <p14:tracePt t="15324" x="3179763" y="2473325"/>
          <p14:tracePt t="15341" x="3027363" y="2509838"/>
          <p14:tracePt t="15358" x="2928938" y="2536825"/>
          <p14:tracePt t="15374" x="2867025" y="2544763"/>
          <p14:tracePt t="15391" x="2847975" y="2544763"/>
          <p14:tracePt t="15408" x="2840038" y="2544763"/>
          <p14:tracePt t="15425" x="2813050" y="2536825"/>
          <p14:tracePt t="15442" x="2751138" y="2517775"/>
          <p14:tracePt t="15458" x="2714625" y="2517775"/>
          <p14:tracePt t="15475" x="2697163" y="2509838"/>
          <p14:tracePt t="15491" x="2660650" y="2509838"/>
          <p14:tracePt t="15508" x="2643188" y="2509838"/>
          <p14:tracePt t="15525" x="2598738" y="2527300"/>
          <p14:tracePt t="15542" x="2536825" y="2554288"/>
          <p14:tracePt t="15558" x="2490788" y="2581275"/>
          <p14:tracePt t="15575" x="2465388" y="2581275"/>
          <p14:tracePt t="15748" x="2473325" y="2581275"/>
          <p14:tracePt t="15763" x="2482850" y="2581275"/>
          <p14:tracePt t="15796" x="2490788" y="2581275"/>
          <p14:tracePt t="15812" x="2500313" y="2581275"/>
          <p14:tracePt t="15820" x="2509838" y="2581275"/>
          <p14:tracePt t="15828" x="2517775" y="2581275"/>
          <p14:tracePt t="15843" x="2527300" y="2581275"/>
          <p14:tracePt t="15859" x="2554288" y="2571750"/>
          <p14:tracePt t="15876" x="2589213" y="2571750"/>
          <p14:tracePt t="15893" x="2643188" y="2562225"/>
          <p14:tracePt t="15910" x="2714625" y="2562225"/>
          <p14:tracePt t="15926" x="2795588" y="2562225"/>
          <p14:tracePt t="15943" x="2867025" y="2562225"/>
          <p14:tracePt t="15960" x="2946400" y="2562225"/>
          <p14:tracePt t="15976" x="3009900" y="2562225"/>
          <p14:tracePt t="15994" x="3089275" y="2562225"/>
          <p14:tracePt t="16010" x="3143250" y="2562225"/>
          <p14:tracePt t="16027" x="3179763" y="2562225"/>
          <p14:tracePt t="16043" x="3214688" y="2562225"/>
          <p14:tracePt t="16060" x="3276600" y="2562225"/>
          <p14:tracePt t="16077" x="3348038" y="2562225"/>
          <p14:tracePt t="16093" x="3465513" y="2554288"/>
          <p14:tracePt t="16110" x="3571875" y="2517775"/>
          <p14:tracePt t="16127" x="3660775" y="2500313"/>
          <p14:tracePt t="16144" x="3714750" y="2490788"/>
          <p14:tracePt t="16160" x="3751263" y="2490788"/>
          <p14:tracePt t="16177" x="3776663" y="2482850"/>
          <p14:tracePt t="16194" x="3786188" y="2482850"/>
          <p14:tracePt t="16211" x="3813175" y="2482850"/>
          <p14:tracePt t="16227" x="3857625" y="2482850"/>
          <p14:tracePt t="16244" x="3911600" y="2482850"/>
          <p14:tracePt t="16261" x="3956050" y="2482850"/>
          <p14:tracePt t="16277" x="3983038" y="2482850"/>
          <p14:tracePt t="16294" x="4000500" y="2482850"/>
          <p14:tracePt t="16311" x="4017963" y="2482850"/>
          <p14:tracePt t="16328" x="4037013" y="2482850"/>
          <p14:tracePt t="16344" x="4062413" y="2482850"/>
          <p14:tracePt t="16362" x="4116388" y="2482850"/>
          <p14:tracePt t="16378" x="4143375" y="2490788"/>
          <p14:tracePt t="16394" x="4179888" y="2500313"/>
          <p14:tracePt t="16411" x="4205288" y="2517775"/>
          <p14:tracePt t="16428" x="4214813" y="2517775"/>
          <p14:tracePt t="16764" x="4214813" y="2527300"/>
          <p14:tracePt t="16796" x="4214813" y="2536825"/>
          <p14:tracePt t="16972" x="4214813" y="2544763"/>
          <p14:tracePt t="17004" x="4205288" y="2554288"/>
          <p14:tracePt t="17020" x="4197350" y="2554288"/>
          <p14:tracePt t="17027" x="4187825" y="2562225"/>
          <p14:tracePt t="17035" x="4170363" y="2571750"/>
          <p14:tracePt t="17046" x="4143375" y="2571750"/>
          <p14:tracePt t="17064" x="4081463" y="2598738"/>
          <p14:tracePt t="17080" x="3965575" y="2633663"/>
          <p14:tracePt t="17097" x="3840163" y="2660650"/>
          <p14:tracePt t="17114" x="3616325" y="2670175"/>
          <p14:tracePt t="17130" x="3500438" y="2687638"/>
          <p14:tracePt t="17147" x="3429000" y="2705100"/>
          <p14:tracePt t="17164" x="3384550" y="2732088"/>
          <p14:tracePt t="17180" x="3340100" y="2751138"/>
          <p14:tracePt t="17197" x="3295650" y="2759075"/>
          <p14:tracePt t="17214" x="3251200" y="2768600"/>
          <p14:tracePt t="17230" x="3205163" y="2786063"/>
          <p14:tracePt t="17247" x="3125788" y="2795588"/>
          <p14:tracePt t="17264" x="3036888" y="2813050"/>
          <p14:tracePt t="17283" x="2938463" y="2840038"/>
          <p14:tracePt t="17298" x="2919413" y="2847975"/>
          <p14:tracePt t="17314" x="2894013" y="2857500"/>
          <p14:tracePt t="17331" x="2874963" y="2857500"/>
          <p14:tracePt t="17347" x="2857500" y="2857500"/>
          <p14:tracePt t="17387" x="2847975" y="2857500"/>
          <p14:tracePt t="17402" x="2840038" y="2857500"/>
          <p14:tracePt t="17419" x="2822575" y="2867025"/>
          <p14:tracePt t="17431" x="2803525" y="2867025"/>
          <p14:tracePt t="17448" x="2759075" y="2894013"/>
          <p14:tracePt t="17465" x="2705100" y="2911475"/>
          <p14:tracePt t="17482" x="2652713" y="2946400"/>
          <p14:tracePt t="17498" x="2633663" y="2946400"/>
          <p14:tracePt t="17515" x="2625725" y="2946400"/>
          <p14:tracePt t="17547" x="2616200" y="2946400"/>
          <p14:tracePt t="17554" x="2608263" y="2946400"/>
          <p14:tracePt t="17691" x="2608263" y="2955925"/>
          <p14:tracePt t="17754" x="2616200" y="2955925"/>
          <p14:tracePt t="17762" x="2625725" y="2955925"/>
          <p14:tracePt t="17770" x="2633663" y="2955925"/>
          <p14:tracePt t="17782" x="2643188" y="2955925"/>
          <p14:tracePt t="17799" x="2679700" y="2946400"/>
          <p14:tracePt t="17816" x="2697163" y="2946400"/>
          <p14:tracePt t="17832" x="2714625" y="2946400"/>
          <p14:tracePt t="17849" x="2786063" y="2946400"/>
          <p14:tracePt t="17866" x="2857500" y="2946400"/>
          <p14:tracePt t="17883" x="2938463" y="2946400"/>
          <p14:tracePt t="17899" x="3017838" y="2946400"/>
          <p14:tracePt t="17916" x="3081338" y="2946400"/>
          <p14:tracePt t="17933" x="3125788" y="2946400"/>
          <p14:tracePt t="17949" x="3170238" y="2928938"/>
          <p14:tracePt t="17966" x="3214688" y="2919413"/>
          <p14:tracePt t="17983" x="3224213" y="2919413"/>
          <p14:tracePt t="18000" x="3241675" y="2919413"/>
          <p14:tracePt t="18001" x="3251200" y="2919413"/>
          <p14:tracePt t="18016" x="3259138" y="2919413"/>
          <p14:tracePt t="18033" x="3322638" y="2928938"/>
          <p14:tracePt t="18050" x="3375025" y="2938463"/>
          <p14:tracePt t="18066" x="3419475" y="2938463"/>
          <p14:tracePt t="18083" x="3465513" y="2938463"/>
          <p14:tracePt t="18100" x="3500438" y="2938463"/>
          <p14:tracePt t="18117" x="3536950" y="2938463"/>
          <p14:tracePt t="18133" x="3581400" y="2938463"/>
          <p14:tracePt t="18150" x="3625850" y="2938463"/>
          <p14:tracePt t="18167" x="3670300" y="2928938"/>
          <p14:tracePt t="18183" x="3714750" y="2928938"/>
          <p14:tracePt t="18200" x="3759200" y="2928938"/>
          <p14:tracePt t="18217" x="3813175" y="2928938"/>
          <p14:tracePt t="18234" x="3830638" y="2928938"/>
          <p14:tracePt t="18267" x="3840163" y="2928938"/>
          <p14:tracePt t="18284" x="3848100" y="2928938"/>
          <p14:tracePt t="18301" x="3857625" y="2928938"/>
          <p14:tracePt t="18323" x="3867150" y="2928938"/>
          <p14:tracePt t="18334" x="3875088" y="2928938"/>
          <p14:tracePt t="19140" x="3875088" y="2938463"/>
          <p14:tracePt t="19147" x="3884613" y="2946400"/>
          <p14:tracePt t="19156" x="3894138" y="2973388"/>
          <p14:tracePt t="19170" x="3911600" y="3000375"/>
          <p14:tracePt t="19187" x="3911600" y="3062288"/>
          <p14:tracePt t="19203" x="3911600" y="3152775"/>
          <p14:tracePt t="19220" x="3911600" y="3276600"/>
          <p14:tracePt t="19237" x="3911600" y="3429000"/>
          <p14:tracePt t="19254" x="3911600" y="3554413"/>
          <p14:tracePt t="19270" x="3902075" y="3652838"/>
          <p14:tracePt t="19289" x="3875088" y="3803650"/>
          <p14:tracePt t="19304" x="3867150" y="3857625"/>
          <p14:tracePt t="19320" x="3848100" y="3919538"/>
          <p14:tracePt t="19338" x="3840163" y="4017963"/>
          <p14:tracePt t="19354" x="3840163" y="4081463"/>
          <p14:tracePt t="19371" x="3840163" y="4116388"/>
          <p14:tracePt t="19388" x="3840163" y="4143375"/>
          <p14:tracePt t="19404" x="3840163" y="4152900"/>
          <p14:tracePt t="19421" x="3840163" y="4160838"/>
          <p14:tracePt t="19438" x="3840163" y="4187825"/>
          <p14:tracePt t="19454" x="3840163" y="4241800"/>
          <p14:tracePt t="19471" x="3830638" y="4313238"/>
          <p14:tracePt t="19488" x="3795713" y="4375150"/>
          <p14:tracePt t="19504" x="3768725" y="4429125"/>
          <p14:tracePt t="19507" x="3751263" y="4456113"/>
          <p14:tracePt t="19522" x="3714750" y="4491038"/>
          <p14:tracePt t="19538" x="3670300" y="4518025"/>
          <p14:tracePt t="19555" x="3633788" y="4545013"/>
          <p14:tracePt t="19571" x="3581400" y="4562475"/>
          <p14:tracePt t="19588" x="3517900" y="4608513"/>
          <p14:tracePt t="19605" x="3446463" y="4633913"/>
          <p14:tracePt t="19621" x="3375025" y="4679950"/>
          <p14:tracePt t="19638" x="3303588" y="4724400"/>
          <p14:tracePt t="19655" x="3224213" y="4751388"/>
          <p14:tracePt t="19672" x="3133725" y="4776788"/>
          <p14:tracePt t="19688" x="3044825" y="4795838"/>
          <p14:tracePt t="19706" x="2965450" y="4813300"/>
          <p14:tracePt t="19722" x="2911475" y="4813300"/>
          <p14:tracePt t="19739" x="2830513" y="4822825"/>
          <p14:tracePt t="19755" x="2697163" y="4830763"/>
          <p14:tracePt t="19772" x="2571750" y="4840288"/>
          <p14:tracePt t="19789" x="2455863" y="4857750"/>
          <p14:tracePt t="19805" x="2366963" y="4857750"/>
          <p14:tracePt t="19822" x="2303463" y="4857750"/>
          <p14:tracePt t="19839" x="2232025" y="4857750"/>
          <p14:tracePt t="19856" x="2179638" y="4848225"/>
          <p14:tracePt t="19872" x="2143125" y="4830763"/>
          <p14:tracePt t="19889" x="2108200" y="4803775"/>
          <p14:tracePt t="19906" x="2081213" y="4776788"/>
          <p14:tracePt t="19922" x="2081213" y="4759325"/>
          <p14:tracePt t="19939" x="2062163" y="4741863"/>
          <p14:tracePt t="19956" x="2062163" y="4732338"/>
          <p14:tracePt t="19973" x="2054225" y="4724400"/>
          <p14:tracePt t="19989" x="2027238" y="4705350"/>
          <p14:tracePt t="20006" x="2009775" y="4687888"/>
          <p14:tracePt t="20023" x="1990725" y="4687888"/>
          <p14:tracePt t="20040" x="1982788" y="4679950"/>
          <p14:tracePt t="20056" x="1973263" y="4660900"/>
          <p14:tracePt t="20073" x="1955800" y="4625975"/>
          <p14:tracePt t="20090" x="1955800" y="4598988"/>
          <p14:tracePt t="20106" x="1955800" y="4589463"/>
          <p14:tracePt t="20123" x="1946275" y="4589463"/>
          <p14:tracePt t="20140" x="1946275" y="4572000"/>
          <p14:tracePt t="20157" x="1946275" y="4562475"/>
          <p14:tracePt t="20173" x="1938338" y="4545013"/>
          <p14:tracePt t="20190" x="1928813" y="4518025"/>
          <p14:tracePt t="20207" x="1928813" y="4510088"/>
          <p14:tracePt t="20299" x="1919288" y="4510088"/>
          <p14:tracePt t="20589" x="1938338" y="4510088"/>
          <p14:tracePt t="20596" x="1946275" y="4510088"/>
          <p14:tracePt t="20611" x="1955800" y="4510088"/>
          <p14:tracePt t="20626" x="1973263" y="4518025"/>
          <p14:tracePt t="20658" x="1982788" y="4527550"/>
          <p14:tracePt t="20675" x="1990725" y="4537075"/>
          <p14:tracePt t="20692" x="2000250" y="4537075"/>
          <p14:tracePt t="20725" x="2009775" y="4545013"/>
          <p14:tracePt t="20742" x="2017713" y="4545013"/>
          <p14:tracePt t="20759" x="2036763" y="4545013"/>
          <p14:tracePt t="20776" x="2054225" y="4554538"/>
          <p14:tracePt t="20793" x="2081213" y="4554538"/>
          <p14:tracePt t="20810" x="2108200" y="4562475"/>
          <p14:tracePt t="20826" x="2116138" y="4562475"/>
          <p14:tracePt t="20843" x="2133600" y="4562475"/>
          <p14:tracePt t="20876" x="2143125" y="4562475"/>
          <p14:tracePt t="20900" x="2152650" y="4562475"/>
          <p14:tracePt t="20909" x="2160588" y="4562475"/>
          <p14:tracePt t="20926" x="2187575" y="4562475"/>
          <p14:tracePt t="20942" x="2232025" y="4545013"/>
          <p14:tracePt t="20959" x="2295525" y="4527550"/>
          <p14:tracePt t="20976" x="2322513" y="4500563"/>
          <p14:tracePt t="20993" x="2330450" y="4491038"/>
          <p14:tracePt t="21009" x="2339975" y="4491038"/>
          <p14:tracePt t="21149" x="2339975" y="4483100"/>
          <p14:tracePt t="21197" x="2347913" y="4483100"/>
          <p14:tracePt t="21204" x="2347913" y="4473575"/>
          <p14:tracePt t="21220" x="2357438" y="4473575"/>
          <p14:tracePt t="21412" x="2366963" y="4473575"/>
          <p14:tracePt t="21451" x="2374900" y="4483100"/>
          <p14:tracePt t="21467" x="2374900" y="4491038"/>
          <p14:tracePt t="21540" x="2374900" y="4500563"/>
          <p14:tracePt t="21548" x="2384425" y="4510088"/>
          <p14:tracePt t="21564" x="2393950" y="4510088"/>
          <p14:tracePt t="21578" x="2393950" y="4518025"/>
          <p14:tracePt t="21595" x="2401888" y="4527550"/>
          <p14:tracePt t="21628" x="2411413" y="4527550"/>
          <p14:tracePt t="21646" x="2419350" y="4527550"/>
          <p14:tracePt t="21662" x="2428875" y="4537075"/>
          <p14:tracePt t="21679" x="2438400" y="4537075"/>
          <p14:tracePt t="21695" x="2446338" y="4537075"/>
          <p14:tracePt t="21712" x="2473325" y="4537075"/>
          <p14:tracePt t="21729" x="2482850" y="4537075"/>
          <p14:tracePt t="21746" x="2500313" y="4537075"/>
          <p14:tracePt t="21762" x="2517775" y="4527550"/>
          <p14:tracePt t="21779" x="2544763" y="4527550"/>
          <p14:tracePt t="21795" x="2554288" y="4518025"/>
          <p14:tracePt t="21812" x="2571750" y="4510088"/>
          <p14:tracePt t="21846" x="2581275" y="4500563"/>
          <p14:tracePt t="21862" x="2598738" y="4500563"/>
          <p14:tracePt t="21879" x="2608263" y="4491038"/>
          <p14:tracePt t="21896" x="2616200" y="4491038"/>
          <p14:tracePt t="21913" x="2625725" y="4491038"/>
          <p14:tracePt t="21929" x="2633663" y="4483100"/>
          <p14:tracePt t="21946" x="2633663" y="4473575"/>
          <p14:tracePt t="21962" x="2643188" y="4473575"/>
          <p14:tracePt t="21979" x="2652713" y="4465638"/>
          <p14:tracePt t="22044" x="2660650" y="4465638"/>
          <p14:tracePt t="23956" x="2670175" y="4465638"/>
          <p14:tracePt t="23964" x="2679700" y="4465638"/>
          <p14:tracePt t="23980" x="2687638" y="4465638"/>
          <p14:tracePt t="23987" x="2697163" y="4465638"/>
          <p14:tracePt t="24002" x="2732088" y="4473575"/>
          <p14:tracePt t="24019" x="2751138" y="4473575"/>
          <p14:tracePt t="24036" x="2776538" y="4483100"/>
          <p14:tracePt t="24052" x="2786063" y="4491038"/>
          <p14:tracePt t="24069" x="2795588" y="4491038"/>
          <p14:tracePt t="24086" x="2803525" y="4491038"/>
          <p14:tracePt t="24103" x="2813050" y="4491038"/>
          <p14:tracePt t="24119" x="2830513" y="4500563"/>
          <p14:tracePt t="24136" x="2847975" y="4500563"/>
          <p14:tracePt t="24153" x="2901950" y="4510088"/>
          <p14:tracePt t="24170" x="2938463" y="4518025"/>
          <p14:tracePt t="24186" x="2973388" y="4527550"/>
          <p14:tracePt t="24203" x="2990850" y="4527550"/>
          <p14:tracePt t="24220" x="3000375" y="4527550"/>
          <p14:tracePt t="24236" x="3017838" y="4527550"/>
          <p14:tracePt t="24253" x="3027363" y="4527550"/>
          <p14:tracePt t="24270" x="3044825" y="4527550"/>
          <p14:tracePt t="24287" x="3062288" y="4527550"/>
          <p14:tracePt t="24304" x="3081338" y="4527550"/>
          <p14:tracePt t="24320" x="3089275" y="4527550"/>
          <p14:tracePt t="24337" x="3098800" y="4527550"/>
          <p14:tracePt t="24354" x="3116263" y="4527550"/>
          <p14:tracePt t="24370" x="3133725" y="4518025"/>
          <p14:tracePt t="24387" x="3143250" y="4518025"/>
          <p14:tracePt t="24404" x="3152775" y="4518025"/>
          <p14:tracePt t="24437" x="3160713" y="4518025"/>
          <p14:tracePt t="24454" x="3170238" y="4518025"/>
          <p14:tracePt t="24470" x="3179763" y="4518025"/>
          <p14:tracePt t="24487" x="3205163" y="4518025"/>
          <p14:tracePt t="24504" x="3232150" y="4518025"/>
          <p14:tracePt t="24521" x="3276600" y="4510088"/>
          <p14:tracePt t="24524" x="3286125" y="4500563"/>
          <p14:tracePt t="24538" x="3313113" y="4500563"/>
          <p14:tracePt t="24554" x="3348038" y="4483100"/>
          <p14:tracePt t="24571" x="3384550" y="4473575"/>
          <p14:tracePt t="24588" x="3402013" y="4456113"/>
          <p14:tracePt t="24604" x="3429000" y="4446588"/>
          <p14:tracePt t="24621" x="3446463" y="4438650"/>
          <p14:tracePt t="24638" x="3455988" y="4438650"/>
          <p14:tracePt t="24654" x="3455988" y="4429125"/>
          <p14:tracePt t="24716" x="3465513" y="4429125"/>
          <p14:tracePt t="24739" x="3465513" y="4419600"/>
          <p14:tracePt t="24756" x="3465513" y="4411663"/>
          <p14:tracePt t="24820" x="3465513" y="4402138"/>
          <p14:tracePt t="24842" x="3465513" y="4394200"/>
          <p14:tracePt t="24852" x="3473450" y="4394200"/>
          <p14:tracePt t="24868" x="3473450" y="4384675"/>
          <p14:tracePt t="24875" x="3482975" y="4384675"/>
          <p14:tracePt t="24890" x="3482975" y="4375150"/>
          <p14:tracePt t="24923" x="3482975" y="4367213"/>
          <p14:tracePt t="24939" x="3490913" y="4367213"/>
          <p14:tracePt t="24948" x="3490913" y="4357688"/>
          <p14:tracePt t="25252" x="3500438" y="4357688"/>
          <p14:tracePt t="25261" x="3500438" y="4348163"/>
          <p14:tracePt t="25276" x="3517900" y="43402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/>
          <p:nvPr/>
        </p:nvPicPr>
        <p:blipFill>
          <a:blip r:embed="rId4"/>
          <a:stretch>
            <a:fillRect/>
          </a:stretch>
        </p:blipFill>
        <p:spPr>
          <a:xfrm>
            <a:off x="4101353" y="914400"/>
            <a:ext cx="4101353" cy="5190565"/>
          </a:xfrm>
          <a:prstGeom prst="rect">
            <a:avLst/>
          </a:prstGeom>
        </p:spPr>
      </p:pic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09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432"/>
    </mc:Choice>
    <mc:Fallback>
      <p:transition spd="slow" advTm="98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829" x="1330325" y="5018088"/>
          <p14:tracePt t="11931" x="1428750" y="4991100"/>
          <p14:tracePt t="11969" x="1866900" y="4813300"/>
          <p14:tracePt t="12001" x="2197100" y="4643438"/>
          <p14:tracePt t="12030" x="2527300" y="4411663"/>
          <p14:tracePt t="12057" x="2857500" y="4160838"/>
          <p14:tracePt t="12090" x="3536950" y="3643313"/>
          <p14:tracePt t="12131" x="4465638" y="2938463"/>
          <p14:tracePt t="12158" x="4848225" y="2581275"/>
          <p14:tracePt t="12194" x="5027613" y="2401888"/>
          <p14:tracePt t="12215" x="5143500" y="2339975"/>
          <p14:tracePt t="12244" x="5411788" y="2179638"/>
          <p14:tracePt t="12260" x="5554663" y="2116138"/>
          <p14:tracePt t="12288" x="5732463" y="2054225"/>
          <p14:tracePt t="12326" x="5956300" y="1982788"/>
          <p14:tracePt t="12361" x="6037263" y="1803400"/>
          <p14:tracePt t="12393" x="5973763" y="1633538"/>
          <p14:tracePt t="12432" x="5848350" y="1598613"/>
          <p14:tracePt t="12461" x="5670550" y="1608138"/>
          <p14:tracePt t="12493" x="5510213" y="1731963"/>
          <p14:tracePt t="12513" x="5483225" y="1758950"/>
          <p14:tracePt t="12542" x="5446713" y="1785938"/>
          <p14:tracePt t="12577" x="5402263" y="1795463"/>
          <p14:tracePt t="12609" x="5322888" y="1839913"/>
          <p14:tracePt t="12644" x="5187950" y="1919288"/>
          <p14:tracePt t="12678" x="5160963" y="1938338"/>
          <p14:tracePt t="12710" x="5143500" y="1946275"/>
          <p14:tracePt t="12744" x="5116513" y="1946275"/>
          <p14:tracePt t="12759" x="5081588" y="1946275"/>
          <p14:tracePt t="12798" x="5037138" y="1946275"/>
          <p14:tracePt t="12830" x="4973638" y="1946275"/>
          <p14:tracePt t="12863" x="4894263" y="1973263"/>
          <p14:tracePt t="12896" x="4768850" y="1982788"/>
          <p14:tracePt t="12917" x="4652963" y="1990725"/>
          <p14:tracePt t="12946" x="4589463" y="2000250"/>
          <p14:tracePt t="12978" x="4554538" y="2009775"/>
          <p14:tracePt t="13011" x="4537075" y="2044700"/>
          <p14:tracePt t="13045" x="4491038" y="2205038"/>
          <p14:tracePt t="13080" x="4465638" y="2411413"/>
          <p14:tracePt t="13106" x="4419600" y="2562225"/>
          <p14:tracePt t="13145" x="4394200" y="2840038"/>
          <p14:tracePt t="13180" x="4394200" y="3187700"/>
          <p14:tracePt t="13208" x="4394200" y="3303588"/>
          <p14:tracePt t="13230" x="4394200" y="3367088"/>
          <p14:tracePt t="13263" x="4394200" y="3402013"/>
          <p14:tracePt t="13292" x="4438650" y="3446463"/>
          <p14:tracePt t="13313" x="4465638" y="3473450"/>
          <p14:tracePt t="13345" x="4518025" y="3509963"/>
          <p14:tracePt t="13381" x="4554538" y="3527425"/>
          <p14:tracePt t="13407" x="4598988" y="3554413"/>
          <p14:tracePt t="13429" x="4679950" y="3581400"/>
          <p14:tracePt t="13462" x="4759325" y="3598863"/>
          <p14:tracePt t="13497" x="4857750" y="3598863"/>
          <p14:tracePt t="13529" x="5010150" y="3616325"/>
          <p14:tracePt t="13562" x="5187950" y="3660775"/>
          <p14:tracePt t="13597" x="5340350" y="3670300"/>
          <p14:tracePt t="13630" x="5473700" y="3670300"/>
          <p14:tracePt t="13663" x="5572125" y="3660775"/>
          <p14:tracePt t="13685" x="5634038" y="3652838"/>
          <p14:tracePt t="13714" x="5786438" y="3643313"/>
          <p14:tracePt t="13746" x="6126163" y="3643313"/>
          <p14:tracePt t="13763" x="6357938" y="3633788"/>
          <p14:tracePt t="13778" x="6394450" y="3633788"/>
          <p14:tracePt t="13805" x="6510338" y="3608388"/>
          <p14:tracePt t="13841" x="6589713" y="3571875"/>
          <p14:tracePt t="13880" x="6759575" y="3509963"/>
          <p14:tracePt t="13914" x="6831013" y="3482975"/>
          <p14:tracePt t="13954" x="6946900" y="3482975"/>
          <p14:tracePt t="13987" x="7054850" y="3473450"/>
          <p14:tracePt t="14017" x="7116763" y="3465513"/>
          <p14:tracePt t="14050" x="7180263" y="3465513"/>
          <p14:tracePt t="14078" x="7242175" y="3465513"/>
          <p14:tracePt t="14110" x="7296150" y="3446463"/>
          <p14:tracePt t="14132" x="7331075" y="3419475"/>
          <p14:tracePt t="14166" x="7358063" y="3384550"/>
          <p14:tracePt t="14199" x="7394575" y="3313113"/>
          <p14:tracePt t="14232" x="7419975" y="3241675"/>
          <p14:tracePt t="14266" x="7446963" y="3152775"/>
          <p14:tracePt t="14283" x="7446963" y="3098800"/>
          <p14:tracePt t="14311" x="7446963" y="3036888"/>
          <p14:tracePt t="14351" x="7446963" y="2901950"/>
          <p14:tracePt t="14381" x="7446963" y="2795588"/>
          <p14:tracePt t="14415" x="7483475" y="2724150"/>
          <p14:tracePt t="14449" x="7491413" y="2652713"/>
          <p14:tracePt t="14484" x="7491413" y="2562225"/>
          <p14:tracePt t="14517" x="7491413" y="2517775"/>
          <p14:tracePt t="14549" x="7491413" y="2455863"/>
          <p14:tracePt t="14583" x="7466013" y="2384425"/>
          <p14:tracePt t="14616" x="7419975" y="2312988"/>
          <p14:tracePt t="14649" x="7367588" y="2241550"/>
          <p14:tracePt t="14679" x="7323138" y="2179638"/>
          <p14:tracePt t="14711" x="7277100" y="2116138"/>
          <p14:tracePt t="14746" x="7197725" y="2071688"/>
          <p14:tracePt t="14761" x="7170738" y="2062163"/>
          <p14:tracePt t="14788" x="7116763" y="2036763"/>
          <p14:tracePt t="14821" x="7027863" y="2017713"/>
          <p14:tracePt t="14852" x="6946900" y="2000250"/>
          <p14:tracePt t="14898" x="6894513" y="1982788"/>
          <p14:tracePt t="14937" x="6840538" y="1982788"/>
          <p14:tracePt t="14969" x="6670675" y="1965325"/>
          <p14:tracePt t="14998" x="6483350" y="1965325"/>
          <p14:tracePt t="15037" x="6367463" y="1955800"/>
          <p14:tracePt t="15064" x="6340475" y="1955800"/>
          <p14:tracePt t="15097" x="6251575" y="1955800"/>
          <p14:tracePt t="15137" x="6018213" y="1955800"/>
          <p14:tracePt t="15165" x="5902325" y="1955800"/>
          <p14:tracePt t="15199" x="5795963" y="1946275"/>
          <p14:tracePt t="15238" x="5670550" y="1928813"/>
          <p14:tracePt t="15264" x="5572125" y="1928813"/>
          <p14:tracePt t="15302" x="5313363" y="1911350"/>
          <p14:tracePt t="15317" x="5187950" y="1901825"/>
          <p14:tracePt t="15352" x="5027613" y="1901825"/>
          <p14:tracePt t="15385" x="4983163" y="1901825"/>
          <p14:tracePt t="15412" x="4946650" y="1911350"/>
          <p14:tracePt t="15454" x="4848225" y="1982788"/>
          <p14:tracePt t="15487" x="4813300" y="2017713"/>
          <p14:tracePt t="15512" x="4795838" y="2044700"/>
          <p14:tracePt t="15553" x="4776788" y="2062163"/>
          <p14:tracePt t="15586" x="4759325" y="2062163"/>
          <p14:tracePt t="15612" x="4751388" y="2081213"/>
          <p14:tracePt t="15637" x="4724400" y="2089150"/>
          <p14:tracePt t="15663" x="4724400" y="2098675"/>
          <p14:tracePt t="16198" x="4697413" y="2143125"/>
          <p14:tracePt t="16239" x="4643438" y="2259013"/>
          <p14:tracePt t="16272" x="4625975" y="2312988"/>
          <p14:tracePt t="16305" x="4625975" y="2322513"/>
          <p14:tracePt t="16370" x="4625975" y="2330450"/>
          <p14:tracePt t="16401" x="4625975" y="2339975"/>
          <p14:tracePt t="16438" x="4625975" y="2347913"/>
          <p14:tracePt t="16521" x="4616450" y="2347913"/>
          <p14:tracePt t="16555" x="4589463" y="2339975"/>
          <p14:tracePt t="17859" x="4625975" y="2347913"/>
          <p14:tracePt t="17972" x="4643438" y="2357438"/>
          <p14:tracePt t="18004" x="4660900" y="2357438"/>
          <p14:tracePt t="18045" x="4687888" y="2357438"/>
          <p14:tracePt t="18077" x="4697413" y="2357438"/>
          <p14:tracePt t="18157" x="4714875" y="2357438"/>
          <p14:tracePt t="18193" x="4741863" y="2357438"/>
          <p14:tracePt t="18218" x="4759325" y="2357438"/>
          <p14:tracePt t="18261" x="4786313" y="2347913"/>
          <p14:tracePt t="18290" x="4803775" y="2347913"/>
          <p14:tracePt t="18323" x="4830763" y="2339975"/>
          <p14:tracePt t="18356" x="4857750" y="2322513"/>
          <p14:tracePt t="18388" x="4875213" y="2312988"/>
          <p14:tracePt t="18445" x="4884738" y="2303463"/>
          <p14:tracePt t="18652" x="4894263" y="2303463"/>
          <p14:tracePt t="18679" x="4902200" y="2303463"/>
          <p14:tracePt t="18712" x="4911725" y="2303463"/>
          <p14:tracePt t="18792" x="4911725" y="2312988"/>
          <p14:tracePt t="18861" x="4911725" y="2322513"/>
          <p14:tracePt t="21519" x="4929188" y="2339975"/>
          <p14:tracePt t="21545" x="4929188" y="2357438"/>
          <p14:tracePt t="21573" x="4946650" y="2401888"/>
          <p14:tracePt t="21607" x="4946650" y="2473325"/>
          <p14:tracePt t="21644" x="4946650" y="2536825"/>
          <p14:tracePt t="21674" x="4946650" y="2562225"/>
          <p14:tracePt t="21695" x="4946650" y="2581275"/>
          <p14:tracePt t="21725" x="4946650" y="2598738"/>
          <p14:tracePt t="21775" x="4946650" y="2616200"/>
          <p14:tracePt t="21802" x="4946650" y="2625725"/>
          <p14:tracePt t="21836" x="4946650" y="2652713"/>
          <p14:tracePt t="21922" x="4946650" y="2660650"/>
          <p14:tracePt t="23009" x="4946650" y="2705100"/>
          <p14:tracePt t="23050" x="4946650" y="2776538"/>
          <p14:tracePt t="23080" x="4946650" y="2803525"/>
          <p14:tracePt t="23107" x="4946650" y="2813050"/>
          <p14:tracePt t="23145" x="4938713" y="2830513"/>
          <p14:tracePt t="23180" x="4938713" y="2847975"/>
          <p14:tracePt t="23210" x="4929188" y="2867025"/>
          <p14:tracePt t="23231" x="4919663" y="2874963"/>
          <p14:tracePt t="23265" x="4919663" y="2894013"/>
          <p14:tracePt t="23308" x="4919663" y="2911475"/>
          <p14:tracePt t="23347" x="4919663" y="2946400"/>
          <p14:tracePt t="23385" x="4919663" y="2982913"/>
          <p14:tracePt t="23414" x="4919663" y="3000375"/>
          <p14:tracePt t="24351" x="4919663" y="3027363"/>
          <p14:tracePt t="24397" x="4919663" y="3036888"/>
          <p14:tracePt t="24432" x="4919663" y="3044825"/>
          <p14:tracePt t="24481" x="4919663" y="3054350"/>
          <p14:tracePt t="24526" x="4919663" y="3071813"/>
          <p14:tracePt t="24567" x="4919663" y="3098800"/>
          <p14:tracePt t="24594" x="4919663" y="3125788"/>
          <p14:tracePt t="24628" x="4919663" y="3160713"/>
          <p14:tracePt t="24663" x="4919663" y="3205163"/>
          <p14:tracePt t="24695" x="4919663" y="3241675"/>
          <p14:tracePt t="24725" x="4919663" y="3286125"/>
          <p14:tracePt t="24759" x="4929188" y="3322638"/>
          <p14:tracePt t="24787" x="4929188" y="3348038"/>
          <p14:tracePt t="24822" x="4929188" y="3367088"/>
          <p14:tracePt t="24850" x="4938713" y="3375025"/>
          <p14:tracePt t="24884" x="4938713" y="3384550"/>
          <p14:tracePt t="25416" x="4946650" y="3384550"/>
          <p14:tracePt t="26002" x="5027613" y="3367088"/>
          <p14:tracePt t="26032" x="5340350" y="3295650"/>
          <p14:tracePt t="26072" x="5697538" y="3214688"/>
          <p14:tracePt t="26102" x="5848350" y="3170238"/>
          <p14:tracePt t="26138" x="5965825" y="3133725"/>
          <p14:tracePt t="26171" x="6215063" y="3081338"/>
          <p14:tracePt t="26189" x="6259513" y="3081338"/>
          <p14:tracePt t="26217" x="6323013" y="3054350"/>
          <p14:tracePt t="26254" x="6429375" y="3000375"/>
          <p14:tracePt t="26270" x="6518275" y="2946400"/>
          <p14:tracePt t="26301" x="6732588" y="2857500"/>
          <p14:tracePt t="26335" x="6875463" y="2705100"/>
          <p14:tracePt t="26368" x="6884988" y="2652713"/>
          <p14:tracePt t="26403" x="6884988" y="2581275"/>
          <p14:tracePt t="26430" x="6884988" y="2554288"/>
          <p14:tracePt t="26470" x="6894513" y="2500313"/>
          <p14:tracePt t="26498" x="6894513" y="2473325"/>
          <p14:tracePt t="26535" x="6894513" y="2455863"/>
          <p14:tracePt t="26570" x="6894513" y="2428875"/>
          <p14:tracePt t="26604" x="6894513" y="2384425"/>
          <p14:tracePt t="26657" x="6919913" y="2339975"/>
          <p14:tracePt t="26679" x="6938963" y="2303463"/>
          <p14:tracePt t="26712" x="6938963" y="2286000"/>
          <p14:tracePt t="26934" x="6929438" y="2347913"/>
          <p14:tracePt t="26970" x="6902450" y="2393950"/>
          <p14:tracePt t="27003" x="6902450" y="2446338"/>
          <p14:tracePt t="27038" x="6894513" y="2509838"/>
          <p14:tracePt t="27071" x="6894513" y="2571750"/>
          <p14:tracePt t="27104" x="6884988" y="2608263"/>
          <p14:tracePt t="27138" x="6884988" y="2670175"/>
          <p14:tracePt t="27171" x="6884988" y="2724150"/>
          <p14:tracePt t="27185" x="6884988" y="2732088"/>
          <p14:tracePt t="27223" x="6884988" y="2776538"/>
          <p14:tracePt t="27258" x="6884988" y="2822575"/>
          <p14:tracePt t="27275" x="6884988" y="2874963"/>
          <p14:tracePt t="27290" x="6884988" y="2884488"/>
          <p14:tracePt t="27319" x="6875463" y="2928938"/>
          <p14:tracePt t="27342" x="6875463" y="2955925"/>
          <p14:tracePt t="27375" x="6867525" y="2973388"/>
          <p14:tracePt t="27404" x="6867525" y="3000375"/>
          <p14:tracePt t="27456" x="6867525" y="3027363"/>
          <p14:tracePt t="27490" x="6867525" y="3044825"/>
          <p14:tracePt t="27524" x="6867525" y="3081338"/>
          <p14:tracePt t="27558" x="6867525" y="3108325"/>
          <p14:tracePt t="27588" x="6867525" y="3143250"/>
          <p14:tracePt t="27617" x="6875463" y="3187700"/>
          <p14:tracePt t="27659" x="6875463" y="3259138"/>
          <p14:tracePt t="27674" x="6875463" y="3268663"/>
          <p14:tracePt t="27703" x="6875463" y="3286125"/>
          <p14:tracePt t="27725" x="6875463" y="3295650"/>
          <p14:tracePt t="27759" x="6875463" y="3313113"/>
          <p14:tracePt t="27792" x="6875463" y="3322638"/>
          <p14:tracePt t="27979" x="6848475" y="3276600"/>
          <p14:tracePt t="27994" x="6840538" y="3251200"/>
          <p14:tracePt t="28025" x="6796088" y="3143250"/>
          <p14:tracePt t="28046" x="6751638" y="3054350"/>
          <p14:tracePt t="28074" x="6653213" y="2919413"/>
          <p14:tracePt t="28110" x="6446838" y="2724150"/>
          <p14:tracePt t="28137" x="6384925" y="2652713"/>
          <p14:tracePt t="28180" x="6296025" y="2608263"/>
          <p14:tracePt t="28210" x="6197600" y="2571750"/>
          <p14:tracePt t="28237" x="5991225" y="2500313"/>
          <p14:tracePt t="28260" x="5848350" y="2465388"/>
          <p14:tracePt t="28288" x="5741988" y="2419350"/>
          <p14:tracePt t="28322" x="5670550" y="2374900"/>
          <p14:tracePt t="28358" x="5554663" y="2339975"/>
          <p14:tracePt t="28392" x="5456238" y="2312988"/>
          <p14:tracePt t="28426" x="5375275" y="2286000"/>
          <p14:tracePt t="28459" x="5286375" y="2286000"/>
          <p14:tracePt t="28473" x="5268913" y="2286000"/>
          <p14:tracePt t="28507" x="5205413" y="2286000"/>
          <p14:tracePt t="28575" x="5180013" y="2286000"/>
          <p14:tracePt t="28610" x="5108575" y="2286000"/>
          <p14:tracePt t="28639" x="5089525" y="2286000"/>
          <p14:tracePt t="29106" x="5160963" y="2312988"/>
          <p14:tracePt t="29141" x="5251450" y="2339975"/>
          <p14:tracePt t="29176" x="5295900" y="2339975"/>
          <p14:tracePt t="29212" x="5384800" y="2339975"/>
          <p14:tracePt t="29237" x="5446713" y="2347913"/>
          <p14:tracePt t="29260" x="5491163" y="2347913"/>
          <p14:tracePt t="29297" x="5545138" y="2347913"/>
          <p14:tracePt t="29325" x="5634038" y="2347913"/>
          <p14:tracePt t="29366" x="5759450" y="2366963"/>
          <p14:tracePt t="29394" x="5857875" y="2401888"/>
          <p14:tracePt t="29424" x="5983288" y="2428875"/>
          <p14:tracePt t="29447" x="6072188" y="2446338"/>
          <p14:tracePt t="29481" x="6296025" y="2446338"/>
          <p14:tracePt t="29509" x="6456363" y="2438400"/>
          <p14:tracePt t="29543" x="6510338" y="2438400"/>
          <p14:tracePt t="29578" x="6562725" y="2438400"/>
          <p14:tracePt t="29610" x="6626225" y="2428875"/>
          <p14:tracePt t="29638" x="6688138" y="2428875"/>
          <p14:tracePt t="29677" x="6751638" y="2419350"/>
          <p14:tracePt t="29693" x="6769100" y="2419350"/>
          <p14:tracePt t="29730" x="6786563" y="2411413"/>
          <p14:tracePt t="29755" x="6804025" y="2411413"/>
          <p14:tracePt t="29802" x="6813550" y="2401888"/>
          <p14:tracePt t="29853" x="6823075" y="2401888"/>
          <p14:tracePt t="29916" x="6831013" y="2401888"/>
          <p14:tracePt t="29960" x="6840538" y="2401888"/>
          <p14:tracePt t="29995" x="6858000" y="2401888"/>
          <p14:tracePt t="30066" x="6875463" y="2401888"/>
          <p14:tracePt t="30130" x="6884988" y="2401888"/>
          <p14:tracePt t="30265" x="6894513" y="2401888"/>
          <p14:tracePt t="30300" x="6946900" y="2384425"/>
          <p14:tracePt t="30326" x="7010400" y="2357438"/>
          <p14:tracePt t="30367" x="7037388" y="2357438"/>
          <p14:tracePt t="30930" x="7045325" y="2374900"/>
          <p14:tracePt t="30963" x="7045325" y="2384425"/>
          <p14:tracePt t="30990" x="7062788" y="2428875"/>
          <p14:tracePt t="31025" x="7089775" y="2517775"/>
          <p14:tracePt t="31066" x="7099300" y="2562225"/>
          <p14:tracePt t="31099" x="7099300" y="2589213"/>
          <p14:tracePt t="31144" x="7099300" y="2616200"/>
          <p14:tracePt t="31196" x="7099300" y="2633663"/>
          <p14:tracePt t="31229" x="7089775" y="2652713"/>
          <p14:tracePt t="31287" x="7081838" y="2679700"/>
          <p14:tracePt t="31320" x="7062788" y="2697163"/>
          <p14:tracePt t="31402" x="7054850" y="2697163"/>
          <p14:tracePt t="32728" x="7054850" y="2741613"/>
          <p14:tracePt t="32773" x="7054850" y="2776538"/>
          <p14:tracePt t="32786" x="7054850" y="2786063"/>
          <p14:tracePt t="32831" x="7062788" y="2840038"/>
          <p14:tracePt t="32852" x="7062788" y="2874963"/>
          <p14:tracePt t="32888" x="7072313" y="2946400"/>
          <p14:tracePt t="32914" x="7072313" y="2973388"/>
          <p14:tracePt t="32948" x="7072313" y="3009900"/>
          <p14:tracePt t="32988" x="7072313" y="3017838"/>
          <p14:tracePt t="33049" x="7072313" y="3027363"/>
          <p14:tracePt t="33071" x="7072313" y="3036888"/>
          <p14:tracePt t="34635" x="7081838" y="3062288"/>
          <p14:tracePt t="34652" x="7081838" y="3081338"/>
          <p14:tracePt t="34681" x="7089775" y="3089275"/>
          <p14:tracePt t="34712" x="7099300" y="3098800"/>
          <p14:tracePt t="34746" x="7099300" y="3125788"/>
          <p14:tracePt t="34772" x="7099300" y="3170238"/>
          <p14:tracePt t="34789" x="7099300" y="3187700"/>
          <p14:tracePt t="34821" x="7072313" y="3259138"/>
          <p14:tracePt t="34852" x="7062788" y="3295650"/>
          <p14:tracePt t="34892" x="7062788" y="3303588"/>
          <p14:tracePt t="34954" x="7062788" y="3313113"/>
          <p14:tracePt t="34987" x="7062788" y="3322638"/>
          <p14:tracePt t="35021" x="7062788" y="3330575"/>
          <p14:tracePt t="37496" x="7037388" y="3241675"/>
          <p14:tracePt t="37525" x="6991350" y="3179763"/>
          <p14:tracePt t="37559" x="6919913" y="3071813"/>
          <p14:tracePt t="37593" x="6858000" y="3000375"/>
          <p14:tracePt t="37629" x="6634163" y="2867025"/>
          <p14:tracePt t="37658" x="6446838" y="2776538"/>
          <p14:tracePt t="37680" x="6232525" y="2697163"/>
          <p14:tracePt t="37709" x="6062663" y="2616200"/>
          <p14:tracePt t="37742" x="5983288" y="2589213"/>
          <p14:tracePt t="37781" x="5902325" y="2554288"/>
          <p14:tracePt t="37796" x="5867400" y="2527300"/>
          <p14:tracePt t="37825" x="5795963" y="2509838"/>
          <p14:tracePt t="37860" x="5697538" y="2500313"/>
          <p14:tracePt t="37894" x="5608638" y="2490788"/>
          <p14:tracePt t="37912" x="5581650" y="2482850"/>
          <p14:tracePt t="37943" x="5554663" y="2465388"/>
          <p14:tracePt t="38014" x="5527675" y="2465388"/>
          <p14:tracePt t="38042" x="5500688" y="2455863"/>
          <p14:tracePt t="38081" x="5456238" y="2455863"/>
          <p14:tracePt t="38115" x="5438775" y="2455863"/>
          <p14:tracePt t="38280" x="5537200" y="2455863"/>
          <p14:tracePt t="38296" x="5599113" y="2455863"/>
          <p14:tracePt t="38326" x="5653088" y="2455863"/>
          <p14:tracePt t="38598" x="5626100" y="2536825"/>
          <p14:tracePt t="38626" x="5599113" y="2554288"/>
          <p14:tracePt t="38662" x="5589588" y="2571750"/>
          <p14:tracePt t="38694" x="5589588" y="2589213"/>
          <p14:tracePt t="38729" x="5581650" y="2616200"/>
          <p14:tracePt t="38756" x="5572125" y="2643188"/>
          <p14:tracePt t="38792" x="5562600" y="2660650"/>
          <p14:tracePt t="38818" x="5554663" y="2660650"/>
          <p14:tracePt t="38881" x="5554663" y="2670175"/>
          <p14:tracePt t="38915" x="5527675" y="2705100"/>
          <p14:tracePt t="38932" x="5518150" y="2714625"/>
          <p14:tracePt t="39230" x="5545138" y="2714625"/>
          <p14:tracePt t="39264" x="5581650" y="2732088"/>
          <p14:tracePt t="39297" x="5634038" y="2732088"/>
          <p14:tracePt t="39332" x="5653088" y="2741613"/>
          <p14:tracePt t="39463" x="5670550" y="2759075"/>
          <p14:tracePt t="39504" x="5732463" y="2803525"/>
          <p14:tracePt t="39532" x="5786438" y="2830513"/>
          <p14:tracePt t="39561" x="5803900" y="2830513"/>
          <p14:tracePt t="39985" x="5840413" y="2830513"/>
          <p14:tracePt t="40015" x="5884863" y="2830513"/>
          <p14:tracePt t="40044" x="5919788" y="2830513"/>
          <p14:tracePt t="40084" x="5938838" y="2822575"/>
          <p14:tracePt t="40117" x="5946775" y="2822575"/>
          <p14:tracePt t="40150" x="5956300" y="2813050"/>
          <p14:tracePt t="40170" x="5973763" y="2813050"/>
          <p14:tracePt t="40201" x="6000750" y="2813050"/>
          <p14:tracePt t="40234" x="6010275" y="2813050"/>
          <p14:tracePt t="40285" x="6027738" y="2813050"/>
          <p14:tracePt t="40302" x="6037263" y="2813050"/>
          <p14:tracePt t="40335" x="6045200" y="2813050"/>
          <p14:tracePt t="40571" x="6027738" y="2813050"/>
          <p14:tracePt t="40587" x="6018213" y="2813050"/>
          <p14:tracePt t="40615" x="5946775" y="2822575"/>
          <p14:tracePt t="40649" x="5902325" y="2857500"/>
          <p14:tracePt t="40684" x="5875338" y="2884488"/>
          <p14:tracePt t="40718" x="5822950" y="2928938"/>
          <p14:tracePt t="40752" x="5680075" y="3027363"/>
          <p14:tracePt t="40787" x="5518150" y="3108325"/>
          <p14:tracePt t="40803" x="5510213" y="3116263"/>
          <p14:tracePt t="41063" x="5510213" y="3108325"/>
          <p14:tracePt t="41202" x="5518150" y="3098800"/>
          <p14:tracePt t="41249" x="5537200" y="3098800"/>
          <p14:tracePt t="41287" x="5608638" y="3098800"/>
          <p14:tracePt t="41304" x="5653088" y="3098800"/>
          <p14:tracePt t="41339" x="5741988" y="3098800"/>
          <p14:tracePt t="41368" x="5751513" y="3098800"/>
          <p14:tracePt t="41680" x="5786438" y="3108325"/>
          <p14:tracePt t="41710" x="5857875" y="3116263"/>
          <p14:tracePt t="41740" x="5894388" y="3125788"/>
          <p14:tracePt t="41774" x="5929313" y="3133725"/>
          <p14:tracePt t="41790" x="5938838" y="3133725"/>
          <p14:tracePt t="41818" x="5956300" y="3143250"/>
          <p14:tracePt t="41854" x="5991225" y="3143250"/>
          <p14:tracePt t="41881" x="6000750" y="3143250"/>
          <p14:tracePt t="42122" x="6027738" y="3143250"/>
          <p14:tracePt t="42150" x="6126163" y="3143250"/>
          <p14:tracePt t="42193" x="6251575" y="3143250"/>
          <p14:tracePt t="42222" x="6276975" y="3152775"/>
          <p14:tracePt t="42256" x="6303963" y="3160713"/>
          <p14:tracePt t="42276" x="6340475" y="3160713"/>
          <p14:tracePt t="42293" x="6348413" y="3160713"/>
          <p14:tracePt t="42591" x="6303963" y="3170238"/>
          <p14:tracePt t="42623" x="6170613" y="3232150"/>
          <p14:tracePt t="42658" x="6010275" y="3276600"/>
          <p14:tracePt t="42679" x="5965825" y="3295650"/>
          <p14:tracePt t="42708" x="5929313" y="3303588"/>
          <p14:tracePt t="42742" x="5875338" y="3340100"/>
          <p14:tracePt t="42775" x="5803900" y="3367088"/>
          <p14:tracePt t="42791" x="5759450" y="3375025"/>
          <p14:tracePt t="42817" x="5688013" y="3394075"/>
          <p14:tracePt t="42854" x="5643563" y="3411538"/>
          <p14:tracePt t="42910" x="5634038" y="3411538"/>
          <p14:tracePt t="42939" x="5608638" y="3411538"/>
          <p14:tracePt t="42974" x="5599113" y="3419475"/>
          <p14:tracePt t="43008" x="5572125" y="3419475"/>
          <p14:tracePt t="43042" x="5545138" y="3419475"/>
          <p14:tracePt t="43067" x="5537200" y="3419475"/>
          <p14:tracePt t="43125" x="5537200" y="3411538"/>
          <p14:tracePt t="43152" x="5537200" y="3402013"/>
          <p14:tracePt t="43196" x="5581650" y="3402013"/>
          <p14:tracePt t="43225" x="5616575" y="3402013"/>
          <p14:tracePt t="43252" x="5661025" y="3402013"/>
          <p14:tracePt t="43293" x="5688013" y="3419475"/>
          <p14:tracePt t="43322" x="5697538" y="3419475"/>
          <p14:tracePt t="43358" x="5715000" y="3429000"/>
          <p14:tracePt t="43641" x="5751513" y="3438525"/>
          <p14:tracePt t="43676" x="5848350" y="3455988"/>
          <p14:tracePt t="43711" x="5884863" y="3455988"/>
          <p14:tracePt t="43776" x="5902325" y="3455988"/>
          <p14:tracePt t="43792" x="5911850" y="3455988"/>
          <p14:tracePt t="43818" x="5919788" y="3455988"/>
          <p14:tracePt t="43851" x="5929313" y="3455988"/>
          <p14:tracePt t="44210" x="5938838" y="3455988"/>
          <p14:tracePt t="44243" x="5965825" y="3465513"/>
          <p14:tracePt t="44610" x="5965825" y="3473450"/>
          <p14:tracePt t="44642" x="5919788" y="3517900"/>
          <p14:tracePt t="44664" x="5884863" y="3544888"/>
          <p14:tracePt t="44694" x="5857875" y="3562350"/>
          <p14:tracePt t="44727" x="5813425" y="3616325"/>
          <p14:tracePt t="44761" x="5768975" y="3687763"/>
          <p14:tracePt t="44789" x="5697538" y="3776663"/>
          <p14:tracePt t="44818" x="5670550" y="3813175"/>
          <p14:tracePt t="44852" x="5661025" y="3822700"/>
          <p14:tracePt t="45128" x="5661025" y="3803650"/>
          <p14:tracePt t="45359" x="5608638" y="3830638"/>
          <p14:tracePt t="45399" x="5402263" y="3946525"/>
          <p14:tracePt t="45425" x="5394325" y="3956050"/>
          <p14:tracePt t="45474" x="5340350" y="3938588"/>
          <p14:tracePt t="45495" x="5224463" y="3929063"/>
          <p14:tracePt t="45528" x="5037138" y="4010025"/>
          <p14:tracePt t="45563" x="4919663" y="4133850"/>
          <p14:tracePt t="45578" x="4919663" y="4143375"/>
          <p14:tracePt t="45658" x="4911725" y="4160838"/>
          <p14:tracePt t="45682" x="4911725" y="4170363"/>
          <p14:tracePt t="46060" x="4848225" y="4143375"/>
          <p14:tracePt t="46101" x="4714875" y="4125913"/>
          <p14:tracePt t="46134" x="4697413" y="4125913"/>
          <p14:tracePt t="46378" x="4705350" y="4133850"/>
          <p14:tracePt t="46565" x="4687888" y="4133850"/>
          <p14:tracePt t="46619" x="4679950" y="4143375"/>
          <p14:tracePt t="46652" x="4660900" y="4143375"/>
          <p14:tracePt t="46692" x="4652963" y="4143375"/>
          <p14:tracePt t="46726" x="4633913" y="4143375"/>
          <p14:tracePt t="46759" x="4625975" y="4143375"/>
          <p14:tracePt t="46804" x="4625975" y="4160838"/>
          <p14:tracePt t="46849" x="4625975" y="4170363"/>
          <p14:tracePt t="47205" x="4598988" y="4179888"/>
          <p14:tracePt t="47238" x="4572000" y="4197350"/>
          <p14:tracePt t="47270" x="4545013" y="4197350"/>
          <p14:tracePt t="47307" x="4537075" y="4197350"/>
          <p14:tracePt t="47382" x="4527550" y="4197350"/>
          <p14:tracePt t="47480" x="4510088" y="4197350"/>
          <p14:tracePt t="47521" x="4500563" y="4187825"/>
          <p14:tracePt t="47771" x="4510088" y="4187825"/>
          <p14:tracePt t="47806" x="4518025" y="4187825"/>
          <p14:tracePt t="47881" x="4527550" y="4187825"/>
          <p14:tracePt t="50557" x="4537075" y="4170363"/>
          <p14:tracePt t="50589" x="4537075" y="4160838"/>
          <p14:tracePt t="50658" x="4537075" y="4152900"/>
          <p14:tracePt t="50680" x="4537075" y="4133850"/>
          <p14:tracePt t="50718" x="4537075" y="4108450"/>
          <p14:tracePt t="50758" x="4537075" y="4081463"/>
          <p14:tracePt t="50790" x="4537075" y="4071938"/>
          <p14:tracePt t="50805" x="4537075" y="4062413"/>
          <p14:tracePt t="50834" x="4537075" y="4044950"/>
          <p14:tracePt t="50867" x="4537075" y="4010025"/>
          <p14:tracePt t="50900" x="4537075" y="3990975"/>
          <p14:tracePt t="50966" x="4545013" y="3983038"/>
          <p14:tracePt t="51009" x="4562475" y="3973513"/>
          <p14:tracePt t="51044" x="4572000" y="3973513"/>
          <p14:tracePt t="51430" x="4545013" y="3973513"/>
          <p14:tracePt t="51472" x="4527550" y="3965575"/>
          <p14:tracePt t="57226" x="4554538" y="3973513"/>
          <p14:tracePt t="57260" x="4562475" y="4027488"/>
          <p14:tracePt t="57289" x="4572000" y="4062413"/>
          <p14:tracePt t="57327" x="4581525" y="4108450"/>
          <p14:tracePt t="57356" x="4581525" y="4116388"/>
          <p14:tracePt t="57390" x="4589463" y="4160838"/>
          <p14:tracePt t="57424" x="4589463" y="4214813"/>
          <p14:tracePt t="57457" x="4589463" y="4251325"/>
          <p14:tracePt t="57487" x="4572000" y="4276725"/>
          <p14:tracePt t="57514" x="4554538" y="4286250"/>
          <p14:tracePt t="57543" x="4545013" y="4295775"/>
          <p14:tracePt t="57574" x="4537075" y="4313238"/>
          <p14:tracePt t="57606" x="4527550" y="4340225"/>
          <p14:tracePt t="57641" x="4518025" y="4357688"/>
          <p14:tracePt t="57674" x="4518025" y="4367213"/>
          <p14:tracePt t="62102" x="4500563" y="4367213"/>
          <p14:tracePt t="62139" x="4473575" y="4367213"/>
          <p14:tracePt t="62173" x="4446588" y="4348163"/>
          <p14:tracePt t="62202" x="4429125" y="4348163"/>
          <p14:tracePt t="62455" x="4446588" y="4348163"/>
          <p14:tracePt t="62489" x="4465638" y="4357688"/>
          <p14:tracePt t="62515" x="4465638" y="4367213"/>
          <p14:tracePt t="62556" x="4483100" y="4375150"/>
          <p14:tracePt t="62606" x="4510088" y="4419600"/>
          <p14:tracePt t="62640" x="4527550" y="4438650"/>
          <p14:tracePt t="62674" x="4545013" y="4473575"/>
          <p14:tracePt t="62695" x="4554538" y="4491038"/>
          <p14:tracePt t="62724" x="4554538" y="4510088"/>
          <p14:tracePt t="62756" x="4554538" y="4537075"/>
          <p14:tracePt t="62791" x="4554538" y="4562475"/>
          <p14:tracePt t="62818" x="4554538" y="4572000"/>
          <p14:tracePt t="62840" x="4554538" y="4589463"/>
          <p14:tracePt t="62874" x="4554538" y="4625975"/>
          <p14:tracePt t="62904" x="4518025" y="4687888"/>
          <p14:tracePt t="62941" x="4483100" y="4741863"/>
          <p14:tracePt t="62973" x="4473575" y="4786313"/>
          <p14:tracePt t="63005" x="4473575" y="4830763"/>
          <p14:tracePt t="63025" x="4483100" y="4840288"/>
          <p14:tracePt t="63055" x="4483100" y="4848225"/>
          <p14:tracePt t="63316" x="4483100" y="4840288"/>
          <p14:tracePt t="63355" x="4483100" y="4822825"/>
          <p14:tracePt t="63357" x="4483100" y="4813300"/>
          <p14:tracePt t="63384" x="4483100" y="4803775"/>
          <p14:tracePt t="63424" x="4483100" y="4795838"/>
          <p14:tracePt t="63490" x="4483100" y="4776788"/>
          <p14:tracePt t="63524" x="4483100" y="4759325"/>
          <p14:tracePt t="73460" x="4500563" y="4803775"/>
          <p14:tracePt t="73489" x="4500563" y="4840288"/>
          <p14:tracePt t="73514" x="4518025" y="4867275"/>
          <p14:tracePt t="73545" x="4527550" y="4894263"/>
          <p14:tracePt t="73574" x="4545013" y="4919663"/>
          <p14:tracePt t="73613" x="4554538" y="4965700"/>
          <p14:tracePt t="73646" x="4572000" y="4991100"/>
          <p14:tracePt t="73676" x="4581525" y="5010150"/>
          <p14:tracePt t="73711" x="4581525" y="5027613"/>
          <p14:tracePt t="73740" x="4581525" y="5045075"/>
          <p14:tracePt t="73805" x="4572000" y="5062538"/>
          <p14:tracePt t="73838" x="4554538" y="5116513"/>
          <p14:tracePt t="73864" x="4554538" y="5126038"/>
          <p14:tracePt t="73899" x="4537075" y="5143500"/>
          <p14:tracePt t="73931" x="4537075" y="5153025"/>
          <p14:tracePt t="73960" x="4537075" y="5160963"/>
          <p14:tracePt t="73994" x="4537075" y="5180013"/>
          <p14:tracePt t="74043" x="4537075" y="5197475"/>
          <p14:tracePt t="74069" x="4537075" y="5214938"/>
          <p14:tracePt t="74177" x="4537075" y="5232400"/>
          <p14:tracePt t="74210" x="4537075" y="5251450"/>
          <p14:tracePt t="74259" x="4537075" y="5268913"/>
          <p14:tracePt t="74992" x="4537075" y="5259388"/>
          <p14:tracePt t="75191" x="4537075" y="5251450"/>
          <p14:tracePt t="89307" x="4554538" y="5268913"/>
          <p14:tracePt t="89355" x="4625975" y="5286375"/>
          <p14:tracePt t="89393" x="4643438" y="5286375"/>
          <p14:tracePt t="89568" x="4643438" y="5276850"/>
          <p14:tracePt t="89656" x="4643438" y="5268913"/>
          <p14:tracePt t="89712" x="4643438" y="5259388"/>
          <p14:tracePt t="89893" x="4633913" y="5259388"/>
          <p14:tracePt t="89954" x="4633913" y="5268913"/>
          <p14:tracePt t="90111" x="4616450" y="5251450"/>
          <p14:tracePt t="90137" x="4589463" y="5241925"/>
          <p14:tracePt t="90207" x="4581525" y="5241925"/>
          <p14:tracePt t="90240" x="4581525" y="5251450"/>
          <p14:tracePt t="90273" x="4581525" y="5259388"/>
          <p14:tracePt t="90512" x="4562475" y="5259388"/>
          <p14:tracePt t="90645" x="4562475" y="5276850"/>
          <p14:tracePt t="90680" x="4562475" y="5286375"/>
          <p14:tracePt t="91025" x="4554538" y="5286375"/>
          <p14:tracePt t="91059" x="4545013" y="5276850"/>
          <p14:tracePt t="91156" x="4545013" y="5259388"/>
          <p14:tracePt t="91656" x="4554538" y="5259388"/>
          <p14:tracePt t="91726" x="4554538" y="5251450"/>
          <p14:tracePt t="91901" x="4562475" y="5251450"/>
          <p14:tracePt t="93180" x="4554538" y="5251450"/>
          <p14:tracePt t="96287" x="4411663" y="5072063"/>
          <p14:tracePt t="96311" x="4276725" y="4857750"/>
          <p14:tracePt t="96337" x="4133850" y="4608513"/>
          <p14:tracePt t="96370" x="3813175" y="4017963"/>
          <p14:tracePt t="96385" x="3527425" y="3517900"/>
          <p14:tracePt t="96408" x="3116263" y="2847975"/>
          <p14:tracePt t="96442" x="2687638" y="2251075"/>
          <p14:tracePt t="96469" x="2411413" y="1866900"/>
          <p14:tracePt t="96491" x="2312988" y="1660525"/>
          <p14:tracePt t="96506" x="2295525" y="1598613"/>
          <p14:tracePt t="96544" x="2179638" y="1143000"/>
          <p14:tracePt t="96571" x="2071688" y="803275"/>
          <p14:tracePt t="96585" x="2044700" y="731838"/>
          <p14:tracePt t="96627" x="1946275" y="312738"/>
          <p14:tracePt t="96654" x="1928813" y="125413"/>
          <p14:tracePt t="96683" x="1822450" y="0"/>
          <p14:tracePt t="96711" x="1785938" y="0"/>
          <p14:tracePt t="96743" x="1776413" y="0"/>
          <p14:tracePt t="96777" x="1751013" y="0"/>
          <p14:tracePt t="96811" x="1714500" y="0"/>
          <p14:tracePt t="96824" x="1697038" y="0"/>
          <p14:tracePt t="96853" x="1652588" y="0"/>
          <p14:tracePt t="96900" x="1581150" y="9525"/>
          <p14:tracePt t="96928" x="1562100" y="17463"/>
          <p14:tracePt t="96955" x="1544638" y="36513"/>
          <p14:tracePt t="96988" x="1536700" y="44450"/>
          <p14:tracePt t="97040" x="1527175" y="53975"/>
          <p14:tracePt t="98290" x="1419225" y="10795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9|11.9|2.5|1.9|2|5.1|4.5|1.5|1.7|1.9|1.8|7.1|1.7|1.6|1.7|2|7.7|29.3|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0.1|23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Naravn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Naravn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aravn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252</TotalTime>
  <Words>42</Words>
  <Application>Microsoft Office PowerPoint</Application>
  <PresentationFormat>Širokozaslonsko</PresentationFormat>
  <Paragraphs>14</Paragraphs>
  <Slides>5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9" baseType="lpstr">
      <vt:lpstr>Arial</vt:lpstr>
      <vt:lpstr>Calibri</vt:lpstr>
      <vt:lpstr>Garamond</vt:lpstr>
      <vt:lpstr>Naravno</vt:lpstr>
      <vt:lpstr>ČRTIČNI PRIKAZ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ČRTIČNI PRIKAZ</dc:title>
  <dc:creator>Alenka Jenuš</dc:creator>
  <cp:lastModifiedBy>Alenka Jenuš</cp:lastModifiedBy>
  <cp:revision>17</cp:revision>
  <dcterms:created xsi:type="dcterms:W3CDTF">2020-12-02T09:50:45Z</dcterms:created>
  <dcterms:modified xsi:type="dcterms:W3CDTF">2020-12-02T14:03:27Z</dcterms:modified>
</cp:coreProperties>
</file>