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12/3/2020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12/3/2020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12/3/2020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3" Type="http://schemas.microsoft.com/office/2007/relationships/media" Target="../media/media2.m4a"/><Relationship Id="rId7" Type="http://schemas.microsoft.com/office/2007/relationships/media" Target="../media/media4.m4a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5" Type="http://schemas.microsoft.com/office/2007/relationships/media" Target="../media/media3.m4a"/><Relationship Id="rId10" Type="http://schemas.openxmlformats.org/officeDocument/2006/relationships/image" Target="../media/image2.png"/><Relationship Id="rId4" Type="http://schemas.openxmlformats.org/officeDocument/2006/relationships/audio" Target="../media/media2.m4a"/><Relationship Id="rId9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019FE4-CA33-4A35-A092-7518A2345E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SNEŽENI MOŽAK</a:t>
            </a:r>
            <a:endParaRPr lang="en-US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B1CCEE3-EE4A-407A-ADF9-71009B025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8889" y="4123267"/>
            <a:ext cx="9658905" cy="2206512"/>
          </a:xfrm>
        </p:spPr>
        <p:txBody>
          <a:bodyPr>
            <a:normAutofit/>
          </a:bodyPr>
          <a:lstStyle/>
          <a:p>
            <a:r>
              <a:rPr lang="sl-SI" dirty="0"/>
              <a:t>Pozdravljen! Si danes že bil na snegu in morda naredil snežaka…Verjamem, da si užival.</a:t>
            </a:r>
          </a:p>
          <a:p>
            <a:r>
              <a:rPr lang="sl-SI" dirty="0"/>
              <a:t>Kako se </a:t>
            </a:r>
            <a:r>
              <a:rPr lang="sl-SI"/>
              <a:t>sestavi snežaka, </a:t>
            </a:r>
            <a:r>
              <a:rPr lang="sl-SI" dirty="0"/>
              <a:t>boš lahko zapel v novi pesmici.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978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id="{D7D4C2D5-5CBA-4553-8C4A-83FB33E1491F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13" b="19113"/>
          <a:stretch>
            <a:fillRect/>
          </a:stretch>
        </p:blipFill>
        <p:spPr bwMode="auto">
          <a:xfrm>
            <a:off x="0" y="0"/>
            <a:ext cx="12192000" cy="487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58E087B1-AD90-49BC-A22B-EE5B379C1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Pesmico poslušaj tukaj:</a:t>
            </a:r>
            <a:endParaRPr lang="en-US" dirty="0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4DD9DAF1-CF83-4548-933A-837A079C6EF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" name="5EB13373">
            <a:hlinkClick r:id="" action="ppaction://media"/>
            <a:extLst>
              <a:ext uri="{FF2B5EF4-FFF2-40B4-BE49-F238E27FC236}">
                <a16:creationId xmlns:a16="http://schemas.microsoft.com/office/drawing/2014/main" id="{A549F14B-BC4F-4299-B3B8-DE181C509F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55385" y="556456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05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49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slov 13">
            <a:extLst>
              <a:ext uri="{FF2B5EF4-FFF2-40B4-BE49-F238E27FC236}">
                <a16:creationId xmlns:a16="http://schemas.microsoft.com/office/drawing/2014/main" id="{00CDFD7D-DE9C-428A-A152-183C81728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499533"/>
            <a:ext cx="10697316" cy="124936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A8AF423-B787-4BF6-B521-D40CB78395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3065" y="1998134"/>
            <a:ext cx="5672830" cy="3767328"/>
          </a:xfrm>
        </p:spPr>
        <p:txBody>
          <a:bodyPr/>
          <a:lstStyle/>
          <a:p>
            <a:r>
              <a:rPr lang="sl-SI" dirty="0"/>
              <a:t>1. kitica</a:t>
            </a:r>
          </a:p>
          <a:p>
            <a:r>
              <a:rPr lang="sl-SI" dirty="0"/>
              <a:t>Prvo kepo kotalimo, ta za okroglo glavo bo,</a:t>
            </a:r>
          </a:p>
          <a:p>
            <a:r>
              <a:rPr lang="sl-SI" dirty="0"/>
              <a:t>v nos korenček posadimo, gumbek črni za oko.</a:t>
            </a:r>
          </a:p>
          <a:p>
            <a:r>
              <a:rPr lang="sl-SI" b="1" dirty="0">
                <a:solidFill>
                  <a:srgbClr val="FF0000"/>
                </a:solidFill>
              </a:rPr>
              <a:t>Refren:</a:t>
            </a:r>
          </a:p>
          <a:p>
            <a:r>
              <a:rPr lang="sl-SI" b="1" dirty="0">
                <a:solidFill>
                  <a:srgbClr val="FF0000"/>
                </a:solidFill>
              </a:rPr>
              <a:t>MI DELAMO SNEŽAKA, NA KUPU KEPE TRI,</a:t>
            </a:r>
          </a:p>
          <a:p>
            <a:r>
              <a:rPr lang="sl-SI" b="1" dirty="0">
                <a:solidFill>
                  <a:srgbClr val="FF0000"/>
                </a:solidFill>
              </a:rPr>
              <a:t>KORENČEK, GUMBI, METLA, LONEC</a:t>
            </a:r>
          </a:p>
          <a:p>
            <a:r>
              <a:rPr lang="sl-SI" b="1" dirty="0">
                <a:solidFill>
                  <a:srgbClr val="FF0000"/>
                </a:solidFill>
              </a:rPr>
              <a:t>DAJMO SKUPAJ VSI!  (2x)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Označba mesta vsebine 14">
            <a:extLst>
              <a:ext uri="{FF2B5EF4-FFF2-40B4-BE49-F238E27FC236}">
                <a16:creationId xmlns:a16="http://schemas.microsoft.com/office/drawing/2014/main" id="{4A47A2EF-31A8-49F3-921A-CC295ED3AE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1329" y="1998134"/>
            <a:ext cx="5967605" cy="4509198"/>
          </a:xfrm>
        </p:spPr>
        <p:txBody>
          <a:bodyPr/>
          <a:lstStyle/>
          <a:p>
            <a:r>
              <a:rPr lang="sl-SI" dirty="0"/>
              <a:t>2. kitica</a:t>
            </a:r>
          </a:p>
          <a:p>
            <a:r>
              <a:rPr lang="sl-SI" dirty="0"/>
              <a:t>Drugo kepo kotalimo, trebuh velik 'ma snežak, z ogljem gumbe naredimo, suknjič nosi naš junak.</a:t>
            </a:r>
          </a:p>
          <a:p>
            <a:r>
              <a:rPr lang="sl-SI" dirty="0">
                <a:solidFill>
                  <a:srgbClr val="FF0000"/>
                </a:solidFill>
              </a:rPr>
              <a:t>Refren</a:t>
            </a:r>
          </a:p>
          <a:p>
            <a:r>
              <a:rPr lang="sl-SI" dirty="0"/>
              <a:t>3. kitica</a:t>
            </a:r>
          </a:p>
          <a:p>
            <a:r>
              <a:rPr lang="sl-SI" dirty="0"/>
              <a:t>Tretjo kepo kotalimo, ta bo pa namesto nog, čevljev tudi sploh ne rabi, saj ne hodi naokrog.</a:t>
            </a:r>
          </a:p>
          <a:p>
            <a:r>
              <a:rPr lang="sl-SI" dirty="0">
                <a:solidFill>
                  <a:srgbClr val="FF0000"/>
                </a:solidFill>
              </a:rPr>
              <a:t>Refren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6FBA6ED8">
            <a:hlinkClick r:id="" action="ppaction://media"/>
            <a:extLst>
              <a:ext uri="{FF2B5EF4-FFF2-40B4-BE49-F238E27FC236}">
                <a16:creationId xmlns:a16="http://schemas.microsoft.com/office/drawing/2014/main" id="{90FF744C-AFB2-44E6-A4CF-1B77FCE40B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510344" y="1103155"/>
            <a:ext cx="487363" cy="487363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3D83488E-CE3C-4F63-80B0-ADE7F9DD942E}"/>
              </a:ext>
            </a:extLst>
          </p:cNvPr>
          <p:cNvSpPr txBox="1"/>
          <p:nvPr/>
        </p:nvSpPr>
        <p:spPr>
          <a:xfrm>
            <a:off x="932155" y="479394"/>
            <a:ext cx="2965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Pesem s petjem in spremljavo:</a:t>
            </a:r>
            <a:endParaRPr lang="en-US" dirty="0"/>
          </a:p>
        </p:txBody>
      </p:sp>
      <p:pic>
        <p:nvPicPr>
          <p:cNvPr id="6" name="C7B9B0F9">
            <a:hlinkClick r:id="" action="ppaction://media"/>
            <a:extLst>
              <a:ext uri="{FF2B5EF4-FFF2-40B4-BE49-F238E27FC236}">
                <a16:creationId xmlns:a16="http://schemas.microsoft.com/office/drawing/2014/main" id="{755AFAF9-7C58-4EFC-B022-3744BDDDFEB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603410" y="1125725"/>
            <a:ext cx="487363" cy="487363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FCDA86EB-B0E0-438D-A988-AA874FBB003D}"/>
              </a:ext>
            </a:extLst>
          </p:cNvPr>
          <p:cNvSpPr txBox="1"/>
          <p:nvPr/>
        </p:nvSpPr>
        <p:spPr>
          <a:xfrm flipH="1">
            <a:off x="4030462" y="552938"/>
            <a:ext cx="2867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Učenje 1. kitice:</a:t>
            </a:r>
            <a:endParaRPr lang="en-US" dirty="0"/>
          </a:p>
        </p:txBody>
      </p:sp>
      <p:pic>
        <p:nvPicPr>
          <p:cNvPr id="10" name="694232A6">
            <a:hlinkClick r:id="" action="ppaction://media"/>
            <a:extLst>
              <a:ext uri="{FF2B5EF4-FFF2-40B4-BE49-F238E27FC236}">
                <a16:creationId xmlns:a16="http://schemas.microsoft.com/office/drawing/2014/main" id="{BBD24BC7-92D1-4D60-A0B8-4203DEFB039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005622" y="1092862"/>
            <a:ext cx="487363" cy="487363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B4D96F34-5CFA-4B95-B9B7-E5966D1873A9}"/>
              </a:ext>
            </a:extLst>
          </p:cNvPr>
          <p:cNvSpPr txBox="1"/>
          <p:nvPr/>
        </p:nvSpPr>
        <p:spPr>
          <a:xfrm>
            <a:off x="6290267" y="562333"/>
            <a:ext cx="1918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Učenje 2. kitice:</a:t>
            </a:r>
            <a:endParaRPr lang="en-US" dirty="0"/>
          </a:p>
        </p:txBody>
      </p:sp>
      <p:pic>
        <p:nvPicPr>
          <p:cNvPr id="12" name="AAC0B66F">
            <a:hlinkClick r:id="" action="ppaction://media"/>
            <a:extLst>
              <a:ext uri="{FF2B5EF4-FFF2-40B4-BE49-F238E27FC236}">
                <a16:creationId xmlns:a16="http://schemas.microsoft.com/office/drawing/2014/main" id="{D46C0112-139A-4784-89B0-833F185009B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07834" y="1103155"/>
            <a:ext cx="487363" cy="487363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8117F694-2241-4DA5-8676-580785B6146C}"/>
              </a:ext>
            </a:extLst>
          </p:cNvPr>
          <p:cNvSpPr txBox="1"/>
          <p:nvPr/>
        </p:nvSpPr>
        <p:spPr>
          <a:xfrm>
            <a:off x="8658606" y="552938"/>
            <a:ext cx="2254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Učenje 3. kitice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072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4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33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783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388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etropolitanska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TM03457491[[fn=Metropolitanska]]</Template>
  <TotalTime>42</TotalTime>
  <Words>153</Words>
  <Application>Microsoft Office PowerPoint</Application>
  <PresentationFormat>Širokozaslonsko</PresentationFormat>
  <Paragraphs>21</Paragraphs>
  <Slides>3</Slides>
  <Notes>0</Notes>
  <HiddenSlides>0</HiddenSlides>
  <MMClips>5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</vt:i4>
      </vt:variant>
    </vt:vector>
  </HeadingPairs>
  <TitlesOfParts>
    <vt:vector size="6" baseType="lpstr">
      <vt:lpstr>Arial</vt:lpstr>
      <vt:lpstr>Calibri Light</vt:lpstr>
      <vt:lpstr>Metropolitanska</vt:lpstr>
      <vt:lpstr>SNEŽENI MOŽAK</vt:lpstr>
      <vt:lpstr>Pesmico poslušaj tukaj: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SNEŽENI MOŽAK</dc:title>
  <dc:creator>neo</dc:creator>
  <cp:lastModifiedBy>neo</cp:lastModifiedBy>
  <cp:revision>6</cp:revision>
  <dcterms:created xsi:type="dcterms:W3CDTF">2020-12-03T12:48:37Z</dcterms:created>
  <dcterms:modified xsi:type="dcterms:W3CDTF">2020-12-03T17:02:40Z</dcterms:modified>
</cp:coreProperties>
</file>