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3C82-0B40-4160-9A7B-66D9D4576CE2}" type="datetimeFigureOut">
              <a:rPr lang="sl-SI" smtClean="0"/>
              <a:t>6. 12. 2020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64AE1-5F5C-4021-BE1F-33472592E3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21447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3C82-0B40-4160-9A7B-66D9D4576CE2}" type="datetimeFigureOut">
              <a:rPr lang="sl-SI" smtClean="0"/>
              <a:t>6. 12. 2020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64AE1-5F5C-4021-BE1F-33472592E3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9279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3C82-0B40-4160-9A7B-66D9D4576CE2}" type="datetimeFigureOut">
              <a:rPr lang="sl-SI" smtClean="0"/>
              <a:t>6. 12. 2020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64AE1-5F5C-4021-BE1F-33472592E3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3223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3C82-0B40-4160-9A7B-66D9D4576CE2}" type="datetimeFigureOut">
              <a:rPr lang="sl-SI" smtClean="0"/>
              <a:t>6. 12. 2020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64AE1-5F5C-4021-BE1F-33472592E3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46789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3C82-0B40-4160-9A7B-66D9D4576CE2}" type="datetimeFigureOut">
              <a:rPr lang="sl-SI" smtClean="0"/>
              <a:t>6. 12. 2020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64AE1-5F5C-4021-BE1F-33472592E3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06468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3C82-0B40-4160-9A7B-66D9D4576CE2}" type="datetimeFigureOut">
              <a:rPr lang="sl-SI" smtClean="0"/>
              <a:t>6. 12. 2020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64AE1-5F5C-4021-BE1F-33472592E3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2572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3C82-0B40-4160-9A7B-66D9D4576CE2}" type="datetimeFigureOut">
              <a:rPr lang="sl-SI" smtClean="0"/>
              <a:t>6. 12. 2020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64AE1-5F5C-4021-BE1F-33472592E3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8442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3C82-0B40-4160-9A7B-66D9D4576CE2}" type="datetimeFigureOut">
              <a:rPr lang="sl-SI" smtClean="0"/>
              <a:t>6. 12. 2020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64AE1-5F5C-4021-BE1F-33472592E3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43198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3C82-0B40-4160-9A7B-66D9D4576CE2}" type="datetimeFigureOut">
              <a:rPr lang="sl-SI" smtClean="0"/>
              <a:t>6. 12. 2020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64AE1-5F5C-4021-BE1F-33472592E3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51948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3C82-0B40-4160-9A7B-66D9D4576CE2}" type="datetimeFigureOut">
              <a:rPr lang="sl-SI" smtClean="0"/>
              <a:t>6. 12. 2020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64AE1-5F5C-4021-BE1F-33472592E3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0120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3C82-0B40-4160-9A7B-66D9D4576CE2}" type="datetimeFigureOut">
              <a:rPr lang="sl-SI" smtClean="0"/>
              <a:t>6. 12. 2020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64AE1-5F5C-4021-BE1F-33472592E3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121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C3C82-0B40-4160-9A7B-66D9D4576CE2}" type="datetimeFigureOut">
              <a:rPr lang="sl-SI" smtClean="0"/>
              <a:t>6. 12. 2020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64AE1-5F5C-4021-BE1F-33472592E3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48156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HG6jROWpsE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SPROŠČANJE NA SNEGU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ČE GA NE BO, PA NA TOPLEM V POSTELJI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13125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POJDI NA SPREHOD, DELAJ ODTISE NA SNEGU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ALI PA SI NASTAVI GLASBO SPODAJ IN POJDI HITRO ZVEČER V POSTELJO TER MISLI NA KAJ LEPEGA. DIHAJ V TREBUŠČEK, KOT SMO SE UČILI IN POŠILJAJ LEPE MISLI NAOKOLI!!</a:t>
            </a:r>
          </a:p>
          <a:p>
            <a:endParaRPr lang="sl-SI" dirty="0"/>
          </a:p>
        </p:txBody>
      </p:sp>
      <p:pic>
        <p:nvPicPr>
          <p:cNvPr id="4" name="ZHG6jROWpsE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695700" y="3400425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544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POŠLJI MI RISBICO O TEM, KAKO TI JE ŠLO – ČE ŽELIŠ, NI PA NUJNO. TI SAMO SPROŠČAJ!!</a:t>
            </a:r>
            <a:endParaRPr lang="sl-SI" dirty="0"/>
          </a:p>
        </p:txBody>
      </p:sp>
      <p:pic>
        <p:nvPicPr>
          <p:cNvPr id="1026" name="Picture 2" descr="Sneg, kje si? | Student.si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275" y="1604327"/>
            <a:ext cx="8924925" cy="5013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3711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75</Words>
  <Application>Microsoft Office PowerPoint</Application>
  <PresentationFormat>Širokozaslonsko</PresentationFormat>
  <Paragraphs>5</Paragraphs>
  <Slides>3</Slides>
  <Notes>0</Notes>
  <HiddenSlides>0</HiddenSlides>
  <MMClips>1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Officeova tema</vt:lpstr>
      <vt:lpstr>SPROŠČANJE NA SNEGU</vt:lpstr>
      <vt:lpstr>POJDI NA SPREHOD, DELAJ ODTISE NA SNEGU</vt:lpstr>
      <vt:lpstr>POŠLJI MI RISBICO O TEM, KAKO TI JE ŠLO – ČE ŽELIŠ, NI PA NUJNO. TI SAMO SPROŠČAJ!!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SPROŠČANJE NA SNEGU</dc:title>
  <dc:creator>ucitelj</dc:creator>
  <cp:lastModifiedBy>ucitelj</cp:lastModifiedBy>
  <cp:revision>2</cp:revision>
  <dcterms:created xsi:type="dcterms:W3CDTF">2020-12-06T15:26:33Z</dcterms:created>
  <dcterms:modified xsi:type="dcterms:W3CDTF">2020-12-06T15:27:42Z</dcterms:modified>
</cp:coreProperties>
</file>