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6" r:id="rId3"/>
    <p:sldId id="265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tWH_fczhWo" TargetMode="External"/><Relationship Id="rId2" Type="http://schemas.openxmlformats.org/officeDocument/2006/relationships/hyperlink" Target="https://www.youtube.com/watch?v=B6f4-COviS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FXXcQERSdo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ŠPORT v času pouka na daljavo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Pozdravljeni dragi učenci in učenke.</a:t>
            </a:r>
          </a:p>
          <a:p>
            <a:pPr marL="0" indent="0">
              <a:buNone/>
            </a:pPr>
            <a:r>
              <a:rPr lang="sl-SI" dirty="0" smtClean="0"/>
              <a:t>Veselo in v </a:t>
            </a:r>
            <a:r>
              <a:rPr lang="sl-SI" dirty="0" smtClean="0"/>
              <a:t>pričakovanju lepih trenutkov smo </a:t>
            </a:r>
            <a:r>
              <a:rPr lang="sl-SI" dirty="0" smtClean="0"/>
              <a:t>zakorakali </a:t>
            </a:r>
          </a:p>
          <a:p>
            <a:pPr marL="0" indent="0">
              <a:buNone/>
            </a:pPr>
            <a:r>
              <a:rPr lang="sl-SI" dirty="0" smtClean="0"/>
              <a:t>v </a:t>
            </a:r>
            <a:r>
              <a:rPr lang="sl-SI" dirty="0" smtClean="0"/>
              <a:t>predpraznični </a:t>
            </a:r>
            <a:r>
              <a:rPr lang="sl-SI" dirty="0" smtClean="0"/>
              <a:t>decembrski čas.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3000" dirty="0" smtClean="0"/>
              <a:t>Kdor se giba je zdrav kot riba.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 tem tednu pri športu </a:t>
            </a:r>
            <a:r>
              <a:rPr lang="sl-SI" u="sng" dirty="0" smtClean="0"/>
              <a:t>plešemo</a:t>
            </a:r>
            <a:r>
              <a:rPr lang="sl-SI" dirty="0" smtClean="0"/>
              <a:t> in </a:t>
            </a:r>
            <a:r>
              <a:rPr lang="sl-SI" u="sng" dirty="0" smtClean="0"/>
              <a:t>preskakujemo kolebnico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647" y="1845425"/>
            <a:ext cx="2781392" cy="306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26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POZOR: OBVEZNO SEGREVANJE</a:t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dirty="0">
                <a:solidFill>
                  <a:schemeClr val="tx1"/>
                </a:solidFill>
              </a:rPr>
              <a:t>Pred vsako športno aktivnostjo se obvezno segreješ z gimnastičnimi vajami, ki jih izvajamo v šoli.</a:t>
            </a:r>
            <a:r>
              <a:rPr lang="sl-SI" sz="2800" dirty="0"/>
              <a:t/>
            </a:r>
            <a:br>
              <a:rPr lang="sl-SI" sz="2800" dirty="0"/>
            </a:br>
            <a:endParaRPr lang="sl-SI" sz="2800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04" y="2244436"/>
            <a:ext cx="7362256" cy="3342585"/>
          </a:xfrm>
        </p:spPr>
      </p:pic>
    </p:spTree>
    <p:extLst>
      <p:ext uri="{BB962C8B-B14F-4D97-AF65-F5344CB8AC3E}">
        <p14:creationId xmlns:p14="http://schemas.microsoft.com/office/powerpoint/2010/main" val="141035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chemeClr val="tx1"/>
                </a:solidFill>
              </a:rPr>
              <a:t>Preskakovanje kolebnice:</a:t>
            </a:r>
            <a:r>
              <a:rPr lang="sl-SI" sz="3200" dirty="0"/>
              <a:t/>
            </a:r>
            <a:br>
              <a:rPr lang="sl-SI" sz="3200" dirty="0"/>
            </a:b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280161"/>
            <a:ext cx="8596668" cy="4015046"/>
          </a:xfrm>
        </p:spPr>
        <p:txBody>
          <a:bodyPr/>
          <a:lstStyle/>
          <a:p>
            <a:r>
              <a:rPr lang="sl-SI" dirty="0" smtClean="0"/>
              <a:t>Sonožno </a:t>
            </a:r>
          </a:p>
          <a:p>
            <a:r>
              <a:rPr lang="sl-SI" dirty="0" smtClean="0"/>
              <a:t>Po eni in po drugi nogi</a:t>
            </a:r>
          </a:p>
          <a:p>
            <a:r>
              <a:rPr lang="sl-SI" dirty="0" smtClean="0"/>
              <a:t>Preskakovanje kolebnice v teku</a:t>
            </a:r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48" y="2776452"/>
            <a:ext cx="2642823" cy="2348644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5181" y="2782872"/>
            <a:ext cx="2719852" cy="234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14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200" dirty="0" smtClean="0">
                <a:solidFill>
                  <a:schemeClr val="tx1"/>
                </a:solidFill>
              </a:rPr>
              <a:t>Izziv zate:</a:t>
            </a:r>
            <a:br>
              <a:rPr lang="sl-SI" sz="3200" dirty="0" smtClean="0">
                <a:solidFill>
                  <a:schemeClr val="tx1"/>
                </a:solidFill>
              </a:rPr>
            </a:br>
            <a:r>
              <a:rPr lang="sl-SI" sz="3200" dirty="0">
                <a:solidFill>
                  <a:schemeClr val="tx1"/>
                </a:solidFill>
              </a:rPr>
              <a:t>P</a:t>
            </a:r>
            <a:r>
              <a:rPr lang="sl-SI" sz="3200" dirty="0" smtClean="0">
                <a:solidFill>
                  <a:schemeClr val="tx1"/>
                </a:solidFill>
              </a:rPr>
              <a:t>reskakuj kolebnico v svojem ritmu in po zmožnostih.</a:t>
            </a:r>
            <a:endParaRPr lang="sl-SI" sz="32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 </a:t>
            </a:r>
          </a:p>
        </p:txBody>
      </p:sp>
      <p:sp>
        <p:nvSpPr>
          <p:cNvPr id="10" name="Pravokotnik 9"/>
          <p:cNvSpPr/>
          <p:nvPr/>
        </p:nvSpPr>
        <p:spPr>
          <a:xfrm flipH="1">
            <a:off x="1027804" y="2070013"/>
            <a:ext cx="2473041" cy="1476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u="sng" dirty="0" smtClean="0"/>
              <a:t>Ponedeljek:</a:t>
            </a:r>
            <a:endParaRPr lang="sl-SI" u="sng" dirty="0"/>
          </a:p>
          <a:p>
            <a:pPr algn="ctr"/>
            <a:r>
              <a:rPr lang="sl-SI" dirty="0"/>
              <a:t>1 minuta skakanja</a:t>
            </a:r>
          </a:p>
          <a:p>
            <a:pPr algn="ctr"/>
            <a:r>
              <a:rPr lang="sl-SI" dirty="0"/>
              <a:t>1 minuta pavze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3 ponovitve</a:t>
            </a:r>
          </a:p>
        </p:txBody>
      </p:sp>
      <p:sp>
        <p:nvSpPr>
          <p:cNvPr id="11" name="Pravokotnik 10"/>
          <p:cNvSpPr/>
          <p:nvPr/>
        </p:nvSpPr>
        <p:spPr>
          <a:xfrm flipH="1">
            <a:off x="5165059" y="2020976"/>
            <a:ext cx="2473039" cy="15848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u="sng" dirty="0"/>
              <a:t>Torek:</a:t>
            </a:r>
          </a:p>
          <a:p>
            <a:pPr algn="ctr"/>
            <a:r>
              <a:rPr lang="sl-SI" dirty="0"/>
              <a:t>1 minuta skakanja</a:t>
            </a:r>
          </a:p>
          <a:p>
            <a:pPr algn="ctr"/>
            <a:r>
              <a:rPr lang="sl-SI" dirty="0"/>
              <a:t>1 minuta pavze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3 ponovitve</a:t>
            </a:r>
          </a:p>
        </p:txBody>
      </p:sp>
      <p:sp>
        <p:nvSpPr>
          <p:cNvPr id="12" name="Pravokotnik 11"/>
          <p:cNvSpPr/>
          <p:nvPr/>
        </p:nvSpPr>
        <p:spPr>
          <a:xfrm flipH="1">
            <a:off x="1008616" y="4529125"/>
            <a:ext cx="2473038" cy="1602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u="sng" dirty="0" smtClean="0"/>
              <a:t>Sreda:</a:t>
            </a:r>
            <a:endParaRPr lang="sl-SI" u="sng" dirty="0"/>
          </a:p>
          <a:p>
            <a:pPr algn="ctr"/>
            <a:r>
              <a:rPr lang="sl-SI" dirty="0" smtClean="0"/>
              <a:t>2 </a:t>
            </a:r>
            <a:r>
              <a:rPr lang="sl-SI" dirty="0"/>
              <a:t>minuta skakanja</a:t>
            </a:r>
          </a:p>
          <a:p>
            <a:pPr algn="ctr"/>
            <a:r>
              <a:rPr lang="sl-SI" dirty="0"/>
              <a:t>1 minuta pavze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3 ponovitve</a:t>
            </a:r>
          </a:p>
        </p:txBody>
      </p:sp>
      <p:sp>
        <p:nvSpPr>
          <p:cNvPr id="13" name="Pravokotnik 12"/>
          <p:cNvSpPr/>
          <p:nvPr/>
        </p:nvSpPr>
        <p:spPr>
          <a:xfrm flipH="1">
            <a:off x="5358943" y="4483838"/>
            <a:ext cx="2473038" cy="1602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u="sng" dirty="0" smtClean="0"/>
              <a:t>Četrtek:</a:t>
            </a:r>
            <a:endParaRPr lang="sl-SI" u="sng" dirty="0"/>
          </a:p>
          <a:p>
            <a:pPr algn="ctr"/>
            <a:r>
              <a:rPr lang="sl-SI" dirty="0" smtClean="0"/>
              <a:t>2 </a:t>
            </a:r>
            <a:r>
              <a:rPr lang="sl-SI" dirty="0"/>
              <a:t>minuta skakanja</a:t>
            </a:r>
          </a:p>
          <a:p>
            <a:pPr algn="ctr"/>
            <a:r>
              <a:rPr lang="sl-SI" dirty="0"/>
              <a:t>1 minuta pavze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3 ponovitve</a:t>
            </a:r>
          </a:p>
        </p:txBody>
      </p:sp>
      <p:sp>
        <p:nvSpPr>
          <p:cNvPr id="14" name="Pravokotnik 13"/>
          <p:cNvSpPr/>
          <p:nvPr/>
        </p:nvSpPr>
        <p:spPr>
          <a:xfrm flipH="1">
            <a:off x="8472751" y="3471145"/>
            <a:ext cx="2473038" cy="1602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u="sng" dirty="0" smtClean="0"/>
              <a:t>Petek:</a:t>
            </a:r>
            <a:endParaRPr lang="sl-SI" u="sng" dirty="0"/>
          </a:p>
          <a:p>
            <a:pPr algn="ctr"/>
            <a:r>
              <a:rPr lang="sl-SI" dirty="0" smtClean="0"/>
              <a:t>2 </a:t>
            </a:r>
            <a:r>
              <a:rPr lang="sl-SI" dirty="0"/>
              <a:t>minuta skakanja</a:t>
            </a:r>
          </a:p>
          <a:p>
            <a:pPr algn="ctr"/>
            <a:r>
              <a:rPr lang="sl-SI" dirty="0"/>
              <a:t>1 minuta pavze</a:t>
            </a:r>
          </a:p>
          <a:p>
            <a:pPr algn="ctr"/>
            <a:endParaRPr lang="sl-SI" dirty="0"/>
          </a:p>
          <a:p>
            <a:pPr algn="ctr"/>
            <a:r>
              <a:rPr lang="sl-SI" dirty="0"/>
              <a:t>3 ponovitve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927" y="941727"/>
            <a:ext cx="2741083" cy="156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71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chemeClr val="tx1"/>
                </a:solidFill>
              </a:rPr>
              <a:t>Zaplešimo v praznični čas: izberi si ples, ki ti je najbolj všeč in ga večkrat zapleši.                                                                                                                                                             </a:t>
            </a:r>
            <a:endParaRPr lang="sl-SI" sz="32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Ples snežink </a:t>
            </a: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www.youtube.com/watch?v=B6f4-COviSk</a:t>
            </a:r>
            <a:endParaRPr lang="sl-SI" dirty="0" smtClean="0"/>
          </a:p>
          <a:p>
            <a:r>
              <a:rPr lang="sl-SI" dirty="0" smtClean="0"/>
              <a:t>Mi </a:t>
            </a:r>
            <a:r>
              <a:rPr lang="sl-SI" dirty="0"/>
              <a:t>delamo snežaka </a:t>
            </a: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www.youtube.com/watch?v=ytWH_fczhWo</a:t>
            </a:r>
            <a:endParaRPr lang="sl-SI" dirty="0" smtClean="0"/>
          </a:p>
          <a:p>
            <a:r>
              <a:rPr lang="sl-SI" dirty="0"/>
              <a:t>Snežgodrnjavček   </a:t>
            </a:r>
            <a:r>
              <a:rPr lang="sl-SI" dirty="0" smtClean="0">
                <a:hlinkClick r:id="rId4"/>
              </a:rPr>
              <a:t>https</a:t>
            </a:r>
            <a:r>
              <a:rPr lang="sl-SI" dirty="0">
                <a:hlinkClick r:id="rId4"/>
              </a:rPr>
              <a:t>://</a:t>
            </a:r>
            <a:r>
              <a:rPr lang="sl-SI" dirty="0" smtClean="0">
                <a:hlinkClick r:id="rId4"/>
              </a:rPr>
              <a:t>www.youtube.com/watch?v=FXXcQERSdoI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6447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34342"/>
          </a:xfrm>
        </p:spPr>
        <p:txBody>
          <a:bodyPr>
            <a:normAutofit fontScale="90000"/>
          </a:bodyPr>
          <a:lstStyle/>
          <a:p>
            <a:r>
              <a:rPr lang="sl-SI" sz="3300" dirty="0" smtClean="0">
                <a:solidFill>
                  <a:schemeClr val="tx1"/>
                </a:solidFill>
              </a:rPr>
              <a:t>Vsak ponedeljek, sredo in petek ob 9.50 uri telovadimo v živo skupaj preko MS </a:t>
            </a:r>
            <a:r>
              <a:rPr lang="sl-SI" sz="3300" dirty="0" err="1" smtClean="0">
                <a:solidFill>
                  <a:schemeClr val="tx1"/>
                </a:solidFill>
              </a:rPr>
              <a:t>Teams</a:t>
            </a:r>
            <a:r>
              <a:rPr lang="sl-SI" sz="3300" dirty="0" smtClean="0">
                <a:solidFill>
                  <a:schemeClr val="tx1"/>
                </a:solidFill>
              </a:rPr>
              <a:t>. </a:t>
            </a:r>
            <a:r>
              <a:rPr lang="sl-SI" sz="2600" dirty="0" smtClean="0">
                <a:solidFill>
                  <a:schemeClr val="tx1"/>
                </a:solidFill>
              </a:rPr>
              <a:t/>
            </a:r>
            <a:br>
              <a:rPr lang="sl-SI" sz="26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3751812"/>
            <a:ext cx="8596668" cy="2341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000" dirty="0" smtClean="0"/>
              <a:t>Ostanite zdravi in v gibanju tudi v najbolj čarobnem in prazničnem mesecu leta.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Prijeten teden.   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916" y="1535084"/>
            <a:ext cx="4433455" cy="221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8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</TotalTime>
  <Words>215</Words>
  <Application>Microsoft Office PowerPoint</Application>
  <PresentationFormat>Širokozaslonsko</PresentationFormat>
  <Paragraphs>50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Gladko</vt:lpstr>
      <vt:lpstr>ŠPORT v času pouka na daljavo</vt:lpstr>
      <vt:lpstr>POZOR: OBVEZNO SEGREVANJE Pred vsako športno aktivnostjo se obvezno segreješ z gimnastičnimi vajami, ki jih izvajamo v šoli. </vt:lpstr>
      <vt:lpstr>Preskakovanje kolebnice: </vt:lpstr>
      <vt:lpstr>Izziv zate: Preskakuj kolebnico v svojem ritmu in po zmožnostih.</vt:lpstr>
      <vt:lpstr>Zaplešimo v praznični čas: izberi si ples, ki ti je najbolj všeč in ga večkrat zapleši.                                                                                                                                                             </vt:lpstr>
      <vt:lpstr>Vsak ponedeljek, sredo in petek ob 9.50 uri telovadimo v živo skupaj preko MS Teams.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Admin</cp:lastModifiedBy>
  <cp:revision>53</cp:revision>
  <dcterms:created xsi:type="dcterms:W3CDTF">2020-11-22T16:33:20Z</dcterms:created>
  <dcterms:modified xsi:type="dcterms:W3CDTF">2020-12-06T16:33:17Z</dcterms:modified>
</cp:coreProperties>
</file>