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aleway" panose="020B0604020202020204" charset="0"/>
      <p:regular r:id="rId11"/>
      <p:bold r:id="rId12"/>
      <p:italic r:id="rId13"/>
      <p:bold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4372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0e00292f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0e00292f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0e00292f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0e00292f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0e00292f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0e00292f3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0e00292f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0e00292f3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7d109a1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7d109a1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7d109a1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7d109a1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6aJrOXMJ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-SvhjrCO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r7gFNaGYEs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cMOjo5p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WoXtVp7zOf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6pE4Qgdu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BnPSRFRJ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088701"/>
            <a:ext cx="5361300" cy="28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5000" b="1"/>
              <a:t>SANKAŠKA POLKA</a:t>
            </a:r>
            <a:endParaRPr sz="50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b="1"/>
              <a:t>UTRJEVANJE ZNANJA Z GLASBO</a:t>
            </a:r>
            <a:endParaRPr b="1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524325"/>
            <a:ext cx="7505700" cy="30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Verjetno se še spomnite, da si ljudje različno zapomnimo podatke. Tako si nekateri bolje zapomnijo, če stvari poizkusijo, drugi jih morajo samo slišati, tretji pa prebrati.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Danes bomo vaše znanje o ALPSKEM VISOKOGORJU utrjevali s pomočjo glasbe.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Zdaj se sprašujete, kako je to sploh mogoče? 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Na naslednjih straneh te čaka nekaj vprašanj v obliki kviza. Klik na besedilo pravilnega odgovora te bo odpeljal k skladbi, ki predstavlja enega izmed pojmov, ki ste jih spoznali pri Družbi.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b="1"/>
              <a:t>KVIZ </a:t>
            </a:r>
            <a:endParaRPr b="1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535675"/>
            <a:ext cx="7505700" cy="32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AutoNum type="arabicPeriod"/>
            </a:pPr>
            <a:r>
              <a:rPr lang="sl" sz="1500" dirty="0">
                <a:latin typeface="Raleway"/>
                <a:ea typeface="Raleway"/>
                <a:cs typeface="Raleway"/>
                <a:sym typeface="Raleway"/>
              </a:rPr>
              <a:t>Alpsko visokogorje delimo na Julijske Alpe, Karavanke in:</a:t>
            </a:r>
            <a:endParaRPr sz="15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 dirty="0">
                <a:solidFill>
                  <a:schemeClr val="tx2">
                    <a:lumMod val="2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Kamniške Alpe.</a:t>
            </a:r>
            <a:endParaRPr sz="1500" u="sng" dirty="0">
              <a:solidFill>
                <a:schemeClr val="tx2">
                  <a:lumMod val="2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tx2">
                  <a:lumMod val="2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 dirty="0">
                <a:solidFill>
                  <a:schemeClr val="tx2">
                    <a:lumMod val="2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Savinjske Alpe.</a:t>
            </a:r>
            <a:endParaRPr sz="1500" u="sng" dirty="0">
              <a:solidFill>
                <a:schemeClr val="tx2">
                  <a:lumMod val="2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tx2">
                  <a:lumMod val="2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 dirty="0">
                <a:solidFill>
                  <a:schemeClr val="tx2">
                    <a:lumMod val="25000"/>
                  </a:schemeClr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Kamniško-Savinjske Alpe.</a:t>
            </a:r>
            <a:endParaRPr sz="1500" dirty="0">
              <a:solidFill>
                <a:schemeClr val="tx2">
                  <a:lumMod val="2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850" y="1997163"/>
            <a:ext cx="4308774" cy="236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672750"/>
            <a:ext cx="3405600" cy="3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2. Alpsko visokogorje je znano predvsem po Bledu, saj: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tam izvira pritok Save.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tukaj živi največ prebivalcev. 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je tukaj nastalo jezero, ki je velika turistična znamenitost.</a:t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4911500" y="688800"/>
            <a:ext cx="3405600" cy="3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3. Najvišji vrhovi Karavank so (pom</a:t>
            </a:r>
            <a:r>
              <a:rPr lang="sl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agaj si z zemljevidom):</a:t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Triglav, Škrlatica in Mangart.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Stol, Kepa in Golica.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Ojstrica, Storžič in Grintovec.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502425"/>
            <a:ext cx="3553200" cy="4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4. Zakaj se je v Alpskem visokogorju ustanovil TNP (Triglavski narodni park)?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 namenom ohranjanja naravne in kulturne pokrajine.</a:t>
            </a: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Z namenom lažjega in lepšega dostopa do vrhov gora.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Z namenom postavitve velikih hotelov, ki bi privabili turiste.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4945550" y="672750"/>
            <a:ext cx="3553200" cy="3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5. Planšarstvo je dejavnost s katero se ukvarjajo na: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Jezerskem.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Veliki Planini.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aleway"/>
              <a:buAutoNum type="alphaLcParenR"/>
            </a:pPr>
            <a:r>
              <a:rPr lang="sl" sz="15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gozdni meji.</a:t>
            </a:r>
            <a:endParaRPr sz="1500" u="sng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712" y="3658925"/>
            <a:ext cx="3272874" cy="148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b="1"/>
              <a:t>POLKA IN VALČEK</a:t>
            </a:r>
            <a:endParaRPr b="1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19150" y="1535675"/>
            <a:ext cx="4357200" cy="3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Upam, da ti je bil kviz za utrjevanje všeč. V njem si slišal veliko pesmi, vse pa imajo eno lastnost. So zelo vesele in razigrane. Saj se še spomniš, da so Gorenjci takšni tudi po svoji naravi.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Zagotovo si že slišal za kakšno gasilsko veselico ali se je udeležil. Zagtovo si videl tudi hiter ples imenovan </a:t>
            </a:r>
            <a:r>
              <a:rPr lang="sl" sz="15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POLKA.</a:t>
            </a: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 S klikom na besedo polka si oglej ples in poskusi zaplesati s svojimi domačimi.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550" y="1161900"/>
            <a:ext cx="3810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b="1" u="sng">
                <a:hlinkClick r:id="rId3"/>
              </a:rPr>
              <a:t>SANKAŠKA POLKA</a:t>
            </a:r>
            <a:endParaRPr b="1"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501600"/>
            <a:ext cx="7505700" cy="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aleway"/>
                <a:ea typeface="Raleway"/>
                <a:cs typeface="Raleway"/>
                <a:sym typeface="Raleway"/>
              </a:rPr>
              <a:t>Skupina Čuki in ansambel Saše Avsenika se je v teh čudnih koronskih časih združil in nam od doma zapel SANKAŠKO POLKO. Poslušaj jo s klikom na rjav naslov strani in jo zraven tudi zapoj s spodnjim besedilom.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1159775" y="2205675"/>
            <a:ext cx="3553200" cy="2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Zima bleda, starka je snega nasula,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drevje v bele čevlje zopet je obula.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Z belo je preprogo travnik pogrnila,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veseli potok ves leden molči.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Ptički pa na vejah žalostno čebljajo,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niso nič veseli, nič se ne igrajo,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le mladina vriska, sanke že pripravlja,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glej, snežen možic že za vasjo stoji.</a:t>
            </a:r>
            <a:endParaRPr sz="1400" u="sng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4968300" y="2784675"/>
            <a:ext cx="35532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REFREN: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Fantič mlad prisanka se, šc, izza ovinka,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za njim boječe se stiska mlada Tinka.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Tam na klancu za vasjo danes je vse živo,</a:t>
            </a:r>
            <a:endParaRPr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vsa mladina sanka se, zima je že tu.</a:t>
            </a:r>
            <a:endParaRPr sz="14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u="sng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l="17016" t="25064" r="16824" b="18609"/>
          <a:stretch/>
        </p:blipFill>
        <p:spPr>
          <a:xfrm rot="-8">
            <a:off x="6581674" y="12"/>
            <a:ext cx="2562327" cy="145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</a:t>
            </a:r>
            <a:r>
              <a:rPr lang="sl-SI" b="1" dirty="0" smtClean="0"/>
              <a:t>NM                       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8" y="907127"/>
            <a:ext cx="4876800" cy="3531598"/>
          </a:xfrm>
          <a:prstGeom prst="rect">
            <a:avLst/>
          </a:prstGeom>
        </p:spPr>
      </p:pic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99248" y="708212"/>
            <a:ext cx="7625602" cy="3730513"/>
          </a:xfrm>
        </p:spPr>
        <p:txBody>
          <a:bodyPr/>
          <a:lstStyle/>
          <a:p>
            <a:r>
              <a:rPr lang="sl-SI" dirty="0" smtClean="0"/>
              <a:t>                                                                                                               </a:t>
            </a:r>
            <a:r>
              <a:rPr lang="sl-SI" sz="1200" b="1" dirty="0" smtClean="0"/>
              <a:t>BODI SKLADATELJ IN NAREDI SVOJO </a:t>
            </a:r>
          </a:p>
          <a:p>
            <a:r>
              <a:rPr lang="sl-SI" sz="1200" b="1" dirty="0"/>
              <a:t> </a:t>
            </a:r>
            <a:r>
              <a:rPr lang="sl-SI" sz="1200" b="1" dirty="0" smtClean="0"/>
              <a:t>                                                                                                                SKLADBO S POMOČJO PROGRAMOV            </a:t>
            </a:r>
          </a:p>
          <a:p>
            <a:r>
              <a:rPr lang="sl-SI" sz="1200" b="1" dirty="0"/>
              <a:t> </a:t>
            </a:r>
            <a:r>
              <a:rPr lang="sl-SI" sz="1200" b="1" dirty="0" smtClean="0"/>
              <a:t>                                                                                                                          NA POVEZAVAH!</a:t>
            </a:r>
            <a:endParaRPr lang="sl-SI" sz="1200" b="1" dirty="0"/>
          </a:p>
        </p:txBody>
      </p:sp>
    </p:spTree>
    <p:extLst>
      <p:ext uri="{BB962C8B-B14F-4D97-AF65-F5344CB8AC3E}">
        <p14:creationId xmlns:p14="http://schemas.microsoft.com/office/powerpoint/2010/main" val="2667419049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486</Words>
  <Application>Microsoft Office PowerPoint</Application>
  <PresentationFormat>Diaprojekcija na zaslonu (16:9)</PresentationFormat>
  <Paragraphs>63</Paragraphs>
  <Slides>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Raleway</vt:lpstr>
      <vt:lpstr>Nunito</vt:lpstr>
      <vt:lpstr>Calibri</vt:lpstr>
      <vt:lpstr>Shift</vt:lpstr>
      <vt:lpstr>SANKAŠKA POLKA</vt:lpstr>
      <vt:lpstr>UTRJEVANJE ZNANJA Z GLASBO</vt:lpstr>
      <vt:lpstr>KVIZ </vt:lpstr>
      <vt:lpstr>PowerPointova predstavitev</vt:lpstr>
      <vt:lpstr>PowerPointova predstavitev</vt:lpstr>
      <vt:lpstr>POLKA IN VALČEK</vt:lpstr>
      <vt:lpstr>SANKAŠKA POLKA</vt:lpstr>
      <vt:lpstr>BNM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SANKAŠKA POLKA</dc:title>
  <dc:creator>Alenka</dc:creator>
  <cp:lastModifiedBy>Vesna</cp:lastModifiedBy>
  <cp:revision>2</cp:revision>
  <dcterms:modified xsi:type="dcterms:W3CDTF">2020-12-20T17:36:59Z</dcterms:modified>
</cp:coreProperties>
</file>