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EB15B-1121-486C-ACB7-CE4FFDF1DDEF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8F8C279-77B8-44E9-BEEA-3BDB9776AA4D}">
      <dgm:prSet phldrT="[besedilo]"/>
      <dgm:spPr/>
      <dgm:t>
        <a:bodyPr/>
        <a:lstStyle/>
        <a:p>
          <a:r>
            <a:rPr lang="sl-SI" dirty="0" smtClean="0"/>
            <a:t>VRSTE ČESTITK ALI VOŠČIL</a:t>
          </a:r>
          <a:endParaRPr lang="sl-SI" dirty="0"/>
        </a:p>
      </dgm:t>
    </dgm:pt>
    <dgm:pt modelId="{394DA794-BC8C-4125-9906-0063DB1669F2}" type="parTrans" cxnId="{F7A9F967-CE90-4A2D-A927-10D8DB3A9B88}">
      <dgm:prSet/>
      <dgm:spPr/>
      <dgm:t>
        <a:bodyPr/>
        <a:lstStyle/>
        <a:p>
          <a:endParaRPr lang="sl-SI"/>
        </a:p>
      </dgm:t>
    </dgm:pt>
    <dgm:pt modelId="{97C1C5FC-4209-45A9-AD66-9E00525ACDBA}" type="sibTrans" cxnId="{F7A9F967-CE90-4A2D-A927-10D8DB3A9B88}">
      <dgm:prSet/>
      <dgm:spPr/>
      <dgm:t>
        <a:bodyPr/>
        <a:lstStyle/>
        <a:p>
          <a:endParaRPr lang="sl-SI"/>
        </a:p>
      </dgm:t>
    </dgm:pt>
    <dgm:pt modelId="{22A17ABE-4218-467C-9A04-E6046F479C86}">
      <dgm:prSet phldrT="[besedilo]"/>
      <dgm:spPr/>
      <dgm:t>
        <a:bodyPr/>
        <a:lstStyle/>
        <a:p>
          <a:r>
            <a:rPr lang="sl-SI" b="1" dirty="0" smtClean="0">
              <a:solidFill>
                <a:srgbClr val="FF0000"/>
              </a:solidFill>
            </a:rPr>
            <a:t>URADNE</a:t>
          </a:r>
          <a:r>
            <a:rPr lang="sl-SI" dirty="0" smtClean="0"/>
            <a:t> </a:t>
          </a:r>
        </a:p>
        <a:p>
          <a:r>
            <a:rPr lang="sl-SI" dirty="0" smtClean="0"/>
            <a:t>- Izrečemo ali napišemo uradnim osebam. Jih vikamo in se podpišemo z imenom in priimkom.</a:t>
          </a:r>
          <a:endParaRPr lang="sl-SI" dirty="0"/>
        </a:p>
      </dgm:t>
    </dgm:pt>
    <dgm:pt modelId="{3FC45C0F-43FF-48B8-9706-91EF9BDC4E77}" type="parTrans" cxnId="{C365279F-713C-424D-888E-F6BE54B96AF3}">
      <dgm:prSet/>
      <dgm:spPr/>
      <dgm:t>
        <a:bodyPr/>
        <a:lstStyle/>
        <a:p>
          <a:endParaRPr lang="sl-SI"/>
        </a:p>
      </dgm:t>
    </dgm:pt>
    <dgm:pt modelId="{AF7EFB9C-8173-4B04-AE5E-2548CDE90FD8}" type="sibTrans" cxnId="{C365279F-713C-424D-888E-F6BE54B96AF3}">
      <dgm:prSet/>
      <dgm:spPr/>
      <dgm:t>
        <a:bodyPr/>
        <a:lstStyle/>
        <a:p>
          <a:endParaRPr lang="sl-SI"/>
        </a:p>
      </dgm:t>
    </dgm:pt>
    <dgm:pt modelId="{DD6B5408-9C1B-4D99-B801-85CF75FE30E2}">
      <dgm:prSet phldrT="[besedilo]"/>
      <dgm:spPr/>
      <dgm:t>
        <a:bodyPr/>
        <a:lstStyle/>
        <a:p>
          <a:r>
            <a:rPr lang="sl-SI" b="1" dirty="0" smtClean="0">
              <a:solidFill>
                <a:srgbClr val="FF0000"/>
              </a:solidFill>
            </a:rPr>
            <a:t>NEURADNE</a:t>
          </a:r>
        </a:p>
        <a:p>
          <a:r>
            <a:rPr lang="sl-SI" dirty="0" smtClean="0"/>
            <a:t>- Čestitamo nekomu, ki nam je blizu (sorodnik, prijatelj). Osebe tikamo in se podpišemo z imenom.</a:t>
          </a:r>
          <a:endParaRPr lang="sl-SI" dirty="0"/>
        </a:p>
      </dgm:t>
    </dgm:pt>
    <dgm:pt modelId="{C4CC1841-9373-410D-A563-9B88CCFB7986}" type="parTrans" cxnId="{E99D6C17-9FAA-48BD-BDAD-FCE25AAAB315}">
      <dgm:prSet/>
      <dgm:spPr/>
      <dgm:t>
        <a:bodyPr/>
        <a:lstStyle/>
        <a:p>
          <a:endParaRPr lang="sl-SI"/>
        </a:p>
      </dgm:t>
    </dgm:pt>
    <dgm:pt modelId="{A4F59202-F891-4564-945C-3F8F81AC984D}" type="sibTrans" cxnId="{E99D6C17-9FAA-48BD-BDAD-FCE25AAAB315}">
      <dgm:prSet/>
      <dgm:spPr/>
      <dgm:t>
        <a:bodyPr/>
        <a:lstStyle/>
        <a:p>
          <a:endParaRPr lang="sl-SI"/>
        </a:p>
      </dgm:t>
    </dgm:pt>
    <dgm:pt modelId="{1990EDEB-81E7-4D90-8524-66502BA04528}" type="pres">
      <dgm:prSet presAssocID="{560EB15B-1121-486C-ACB7-CE4FFDF1DD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173AEF70-1348-42DC-BF2B-EEC88873D9DF}" type="pres">
      <dgm:prSet presAssocID="{58F8C279-77B8-44E9-BEEA-3BDB9776AA4D}" presName="hierRoot1" presStyleCnt="0">
        <dgm:presLayoutVars>
          <dgm:hierBranch val="init"/>
        </dgm:presLayoutVars>
      </dgm:prSet>
      <dgm:spPr/>
    </dgm:pt>
    <dgm:pt modelId="{7DB1BAFA-6FAE-4832-A594-A46417204DAA}" type="pres">
      <dgm:prSet presAssocID="{58F8C279-77B8-44E9-BEEA-3BDB9776AA4D}" presName="rootComposite1" presStyleCnt="0"/>
      <dgm:spPr/>
    </dgm:pt>
    <dgm:pt modelId="{6C2E629D-4F1F-4095-8DE2-C9F3D4C04508}" type="pres">
      <dgm:prSet presAssocID="{58F8C279-77B8-44E9-BEEA-3BDB9776AA4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8397356-AAE0-4979-943B-76ACC48FC47F}" type="pres">
      <dgm:prSet presAssocID="{58F8C279-77B8-44E9-BEEA-3BDB9776AA4D}" presName="rootConnector1" presStyleLbl="node1" presStyleIdx="0" presStyleCnt="0"/>
      <dgm:spPr/>
      <dgm:t>
        <a:bodyPr/>
        <a:lstStyle/>
        <a:p>
          <a:endParaRPr lang="sl-SI"/>
        </a:p>
      </dgm:t>
    </dgm:pt>
    <dgm:pt modelId="{4C5D55B0-B446-41C0-BB91-9CD6A35B3D54}" type="pres">
      <dgm:prSet presAssocID="{58F8C279-77B8-44E9-BEEA-3BDB9776AA4D}" presName="hierChild2" presStyleCnt="0"/>
      <dgm:spPr/>
    </dgm:pt>
    <dgm:pt modelId="{3DF71F26-E859-4FC5-8D61-A273475B1DC4}" type="pres">
      <dgm:prSet presAssocID="{3FC45C0F-43FF-48B8-9706-91EF9BDC4E77}" presName="Name37" presStyleLbl="parChTrans1D2" presStyleIdx="0" presStyleCnt="2"/>
      <dgm:spPr/>
      <dgm:t>
        <a:bodyPr/>
        <a:lstStyle/>
        <a:p>
          <a:endParaRPr lang="sl-SI"/>
        </a:p>
      </dgm:t>
    </dgm:pt>
    <dgm:pt modelId="{6157A3DC-86EB-4CF2-A68C-F76275E3BF0B}" type="pres">
      <dgm:prSet presAssocID="{22A17ABE-4218-467C-9A04-E6046F479C86}" presName="hierRoot2" presStyleCnt="0">
        <dgm:presLayoutVars>
          <dgm:hierBranch val="init"/>
        </dgm:presLayoutVars>
      </dgm:prSet>
      <dgm:spPr/>
    </dgm:pt>
    <dgm:pt modelId="{7CD7E5A5-6000-4DF1-8E24-C0C239FE4593}" type="pres">
      <dgm:prSet presAssocID="{22A17ABE-4218-467C-9A04-E6046F479C86}" presName="rootComposite" presStyleCnt="0"/>
      <dgm:spPr/>
    </dgm:pt>
    <dgm:pt modelId="{37632888-EC3E-48D8-ABC5-4FDB256DC08B}" type="pres">
      <dgm:prSet presAssocID="{22A17ABE-4218-467C-9A04-E6046F479C8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88CE7ED-E2F4-422A-9901-3D1637E97E87}" type="pres">
      <dgm:prSet presAssocID="{22A17ABE-4218-467C-9A04-E6046F479C86}" presName="rootConnector" presStyleLbl="node2" presStyleIdx="0" presStyleCnt="2"/>
      <dgm:spPr/>
      <dgm:t>
        <a:bodyPr/>
        <a:lstStyle/>
        <a:p>
          <a:endParaRPr lang="sl-SI"/>
        </a:p>
      </dgm:t>
    </dgm:pt>
    <dgm:pt modelId="{B8E0026E-A82A-4312-ACAA-3D43FA733B82}" type="pres">
      <dgm:prSet presAssocID="{22A17ABE-4218-467C-9A04-E6046F479C86}" presName="hierChild4" presStyleCnt="0"/>
      <dgm:spPr/>
    </dgm:pt>
    <dgm:pt modelId="{A3D30A8D-7D4D-4C72-A820-F08F154AF17A}" type="pres">
      <dgm:prSet presAssocID="{22A17ABE-4218-467C-9A04-E6046F479C86}" presName="hierChild5" presStyleCnt="0"/>
      <dgm:spPr/>
    </dgm:pt>
    <dgm:pt modelId="{1DBCB27E-8F8F-44E9-85FE-168C24E3C4E5}" type="pres">
      <dgm:prSet presAssocID="{C4CC1841-9373-410D-A563-9B88CCFB7986}" presName="Name37" presStyleLbl="parChTrans1D2" presStyleIdx="1" presStyleCnt="2"/>
      <dgm:spPr/>
      <dgm:t>
        <a:bodyPr/>
        <a:lstStyle/>
        <a:p>
          <a:endParaRPr lang="sl-SI"/>
        </a:p>
      </dgm:t>
    </dgm:pt>
    <dgm:pt modelId="{B4575928-1212-4966-BBB7-F87AF5B57C31}" type="pres">
      <dgm:prSet presAssocID="{DD6B5408-9C1B-4D99-B801-85CF75FE30E2}" presName="hierRoot2" presStyleCnt="0">
        <dgm:presLayoutVars>
          <dgm:hierBranch val="init"/>
        </dgm:presLayoutVars>
      </dgm:prSet>
      <dgm:spPr/>
    </dgm:pt>
    <dgm:pt modelId="{660CEC18-7CB1-4BF8-9A17-ADF8037F9502}" type="pres">
      <dgm:prSet presAssocID="{DD6B5408-9C1B-4D99-B801-85CF75FE30E2}" presName="rootComposite" presStyleCnt="0"/>
      <dgm:spPr/>
    </dgm:pt>
    <dgm:pt modelId="{C49833BF-7861-48BE-B0B3-7479301094A4}" type="pres">
      <dgm:prSet presAssocID="{DD6B5408-9C1B-4D99-B801-85CF75FE30E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355CADB-3BA4-4505-B937-B4B53D86B3DF}" type="pres">
      <dgm:prSet presAssocID="{DD6B5408-9C1B-4D99-B801-85CF75FE30E2}" presName="rootConnector" presStyleLbl="node2" presStyleIdx="1" presStyleCnt="2"/>
      <dgm:spPr/>
      <dgm:t>
        <a:bodyPr/>
        <a:lstStyle/>
        <a:p>
          <a:endParaRPr lang="sl-SI"/>
        </a:p>
      </dgm:t>
    </dgm:pt>
    <dgm:pt modelId="{FB90DE15-B4EB-44CA-B9C2-28CAFDF9F6D3}" type="pres">
      <dgm:prSet presAssocID="{DD6B5408-9C1B-4D99-B801-85CF75FE30E2}" presName="hierChild4" presStyleCnt="0"/>
      <dgm:spPr/>
    </dgm:pt>
    <dgm:pt modelId="{F3537AED-BD6F-4324-888B-313BF1F68490}" type="pres">
      <dgm:prSet presAssocID="{DD6B5408-9C1B-4D99-B801-85CF75FE30E2}" presName="hierChild5" presStyleCnt="0"/>
      <dgm:spPr/>
    </dgm:pt>
    <dgm:pt modelId="{FF43C928-04F8-4A8D-83BC-62002FC95D30}" type="pres">
      <dgm:prSet presAssocID="{58F8C279-77B8-44E9-BEEA-3BDB9776AA4D}" presName="hierChild3" presStyleCnt="0"/>
      <dgm:spPr/>
    </dgm:pt>
  </dgm:ptLst>
  <dgm:cxnLst>
    <dgm:cxn modelId="{C365279F-713C-424D-888E-F6BE54B96AF3}" srcId="{58F8C279-77B8-44E9-BEEA-3BDB9776AA4D}" destId="{22A17ABE-4218-467C-9A04-E6046F479C86}" srcOrd="0" destOrd="0" parTransId="{3FC45C0F-43FF-48B8-9706-91EF9BDC4E77}" sibTransId="{AF7EFB9C-8173-4B04-AE5E-2548CDE90FD8}"/>
    <dgm:cxn modelId="{97867DC5-FCC0-4040-99F3-6F01B6EE377C}" type="presOf" srcId="{58F8C279-77B8-44E9-BEEA-3BDB9776AA4D}" destId="{6C2E629D-4F1F-4095-8DE2-C9F3D4C04508}" srcOrd="0" destOrd="0" presId="urn:microsoft.com/office/officeart/2005/8/layout/orgChart1"/>
    <dgm:cxn modelId="{832D67E9-041D-4312-A7CD-5286DF218B5F}" type="presOf" srcId="{3FC45C0F-43FF-48B8-9706-91EF9BDC4E77}" destId="{3DF71F26-E859-4FC5-8D61-A273475B1DC4}" srcOrd="0" destOrd="0" presId="urn:microsoft.com/office/officeart/2005/8/layout/orgChart1"/>
    <dgm:cxn modelId="{1BBCC5B2-8D57-44A2-8016-5C7E5CAEA93D}" type="presOf" srcId="{DD6B5408-9C1B-4D99-B801-85CF75FE30E2}" destId="{4355CADB-3BA4-4505-B937-B4B53D86B3DF}" srcOrd="1" destOrd="0" presId="urn:microsoft.com/office/officeart/2005/8/layout/orgChart1"/>
    <dgm:cxn modelId="{F7A9F967-CE90-4A2D-A927-10D8DB3A9B88}" srcId="{560EB15B-1121-486C-ACB7-CE4FFDF1DDEF}" destId="{58F8C279-77B8-44E9-BEEA-3BDB9776AA4D}" srcOrd="0" destOrd="0" parTransId="{394DA794-BC8C-4125-9906-0063DB1669F2}" sibTransId="{97C1C5FC-4209-45A9-AD66-9E00525ACDBA}"/>
    <dgm:cxn modelId="{5D7F853A-86EE-492C-BFE9-B072EA4D7096}" type="presOf" srcId="{C4CC1841-9373-410D-A563-9B88CCFB7986}" destId="{1DBCB27E-8F8F-44E9-85FE-168C24E3C4E5}" srcOrd="0" destOrd="0" presId="urn:microsoft.com/office/officeart/2005/8/layout/orgChart1"/>
    <dgm:cxn modelId="{E99D6C17-9FAA-48BD-BDAD-FCE25AAAB315}" srcId="{58F8C279-77B8-44E9-BEEA-3BDB9776AA4D}" destId="{DD6B5408-9C1B-4D99-B801-85CF75FE30E2}" srcOrd="1" destOrd="0" parTransId="{C4CC1841-9373-410D-A563-9B88CCFB7986}" sibTransId="{A4F59202-F891-4564-945C-3F8F81AC984D}"/>
    <dgm:cxn modelId="{718F6FF3-34FF-460E-B0F4-EA2ECEDC3C37}" type="presOf" srcId="{560EB15B-1121-486C-ACB7-CE4FFDF1DDEF}" destId="{1990EDEB-81E7-4D90-8524-66502BA04528}" srcOrd="0" destOrd="0" presId="urn:microsoft.com/office/officeart/2005/8/layout/orgChart1"/>
    <dgm:cxn modelId="{100F8293-458E-4D76-9790-9DE765876737}" type="presOf" srcId="{22A17ABE-4218-467C-9A04-E6046F479C86}" destId="{088CE7ED-E2F4-422A-9901-3D1637E97E87}" srcOrd="1" destOrd="0" presId="urn:microsoft.com/office/officeart/2005/8/layout/orgChart1"/>
    <dgm:cxn modelId="{C82ACFA3-A957-48EE-84D7-A53D1614F987}" type="presOf" srcId="{DD6B5408-9C1B-4D99-B801-85CF75FE30E2}" destId="{C49833BF-7861-48BE-B0B3-7479301094A4}" srcOrd="0" destOrd="0" presId="urn:microsoft.com/office/officeart/2005/8/layout/orgChart1"/>
    <dgm:cxn modelId="{BD9FC53C-A46E-4C75-A249-3027B9404546}" type="presOf" srcId="{58F8C279-77B8-44E9-BEEA-3BDB9776AA4D}" destId="{78397356-AAE0-4979-943B-76ACC48FC47F}" srcOrd="1" destOrd="0" presId="urn:microsoft.com/office/officeart/2005/8/layout/orgChart1"/>
    <dgm:cxn modelId="{017AC0A0-8C0D-4CB6-80AA-93F964490807}" type="presOf" srcId="{22A17ABE-4218-467C-9A04-E6046F479C86}" destId="{37632888-EC3E-48D8-ABC5-4FDB256DC08B}" srcOrd="0" destOrd="0" presId="urn:microsoft.com/office/officeart/2005/8/layout/orgChart1"/>
    <dgm:cxn modelId="{ACE59A33-0923-46F5-AB0B-E39ECC657DC4}" type="presParOf" srcId="{1990EDEB-81E7-4D90-8524-66502BA04528}" destId="{173AEF70-1348-42DC-BF2B-EEC88873D9DF}" srcOrd="0" destOrd="0" presId="urn:microsoft.com/office/officeart/2005/8/layout/orgChart1"/>
    <dgm:cxn modelId="{17B24F96-BDA6-4F90-9445-1F58EB249FF4}" type="presParOf" srcId="{173AEF70-1348-42DC-BF2B-EEC88873D9DF}" destId="{7DB1BAFA-6FAE-4832-A594-A46417204DAA}" srcOrd="0" destOrd="0" presId="urn:microsoft.com/office/officeart/2005/8/layout/orgChart1"/>
    <dgm:cxn modelId="{E607E974-BFD3-4905-89E3-07A65477A711}" type="presParOf" srcId="{7DB1BAFA-6FAE-4832-A594-A46417204DAA}" destId="{6C2E629D-4F1F-4095-8DE2-C9F3D4C04508}" srcOrd="0" destOrd="0" presId="urn:microsoft.com/office/officeart/2005/8/layout/orgChart1"/>
    <dgm:cxn modelId="{02624274-878C-4186-8609-F9FAD889EFFE}" type="presParOf" srcId="{7DB1BAFA-6FAE-4832-A594-A46417204DAA}" destId="{78397356-AAE0-4979-943B-76ACC48FC47F}" srcOrd="1" destOrd="0" presId="urn:microsoft.com/office/officeart/2005/8/layout/orgChart1"/>
    <dgm:cxn modelId="{3246C0AE-F758-464B-AC01-F81A5E7AC975}" type="presParOf" srcId="{173AEF70-1348-42DC-BF2B-EEC88873D9DF}" destId="{4C5D55B0-B446-41C0-BB91-9CD6A35B3D54}" srcOrd="1" destOrd="0" presId="urn:microsoft.com/office/officeart/2005/8/layout/orgChart1"/>
    <dgm:cxn modelId="{85DE5DE9-984C-4498-86F6-7083EE12D68B}" type="presParOf" srcId="{4C5D55B0-B446-41C0-BB91-9CD6A35B3D54}" destId="{3DF71F26-E859-4FC5-8D61-A273475B1DC4}" srcOrd="0" destOrd="0" presId="urn:microsoft.com/office/officeart/2005/8/layout/orgChart1"/>
    <dgm:cxn modelId="{6CEB68DA-25ED-499D-8C16-1A2BD7CABF78}" type="presParOf" srcId="{4C5D55B0-B446-41C0-BB91-9CD6A35B3D54}" destId="{6157A3DC-86EB-4CF2-A68C-F76275E3BF0B}" srcOrd="1" destOrd="0" presId="urn:microsoft.com/office/officeart/2005/8/layout/orgChart1"/>
    <dgm:cxn modelId="{29659121-A513-4372-A84A-8F9829240888}" type="presParOf" srcId="{6157A3DC-86EB-4CF2-A68C-F76275E3BF0B}" destId="{7CD7E5A5-6000-4DF1-8E24-C0C239FE4593}" srcOrd="0" destOrd="0" presId="urn:microsoft.com/office/officeart/2005/8/layout/orgChart1"/>
    <dgm:cxn modelId="{29E5C186-6742-4338-98F1-463E6FBF0ADB}" type="presParOf" srcId="{7CD7E5A5-6000-4DF1-8E24-C0C239FE4593}" destId="{37632888-EC3E-48D8-ABC5-4FDB256DC08B}" srcOrd="0" destOrd="0" presId="urn:microsoft.com/office/officeart/2005/8/layout/orgChart1"/>
    <dgm:cxn modelId="{A4D53A2A-DC10-46A4-8491-81E57C4ADD57}" type="presParOf" srcId="{7CD7E5A5-6000-4DF1-8E24-C0C239FE4593}" destId="{088CE7ED-E2F4-422A-9901-3D1637E97E87}" srcOrd="1" destOrd="0" presId="urn:microsoft.com/office/officeart/2005/8/layout/orgChart1"/>
    <dgm:cxn modelId="{D1123D3D-56CF-40AA-943F-06135035D398}" type="presParOf" srcId="{6157A3DC-86EB-4CF2-A68C-F76275E3BF0B}" destId="{B8E0026E-A82A-4312-ACAA-3D43FA733B82}" srcOrd="1" destOrd="0" presId="urn:microsoft.com/office/officeart/2005/8/layout/orgChart1"/>
    <dgm:cxn modelId="{F9E371DA-9C05-4563-AC7A-D08D09B7E517}" type="presParOf" srcId="{6157A3DC-86EB-4CF2-A68C-F76275E3BF0B}" destId="{A3D30A8D-7D4D-4C72-A820-F08F154AF17A}" srcOrd="2" destOrd="0" presId="urn:microsoft.com/office/officeart/2005/8/layout/orgChart1"/>
    <dgm:cxn modelId="{FA39D224-1AA8-4EDC-84F1-BEAD93B446CB}" type="presParOf" srcId="{4C5D55B0-B446-41C0-BB91-9CD6A35B3D54}" destId="{1DBCB27E-8F8F-44E9-85FE-168C24E3C4E5}" srcOrd="2" destOrd="0" presId="urn:microsoft.com/office/officeart/2005/8/layout/orgChart1"/>
    <dgm:cxn modelId="{61F72D03-BF54-4C74-B39D-AE95B791EF92}" type="presParOf" srcId="{4C5D55B0-B446-41C0-BB91-9CD6A35B3D54}" destId="{B4575928-1212-4966-BBB7-F87AF5B57C31}" srcOrd="3" destOrd="0" presId="urn:microsoft.com/office/officeart/2005/8/layout/orgChart1"/>
    <dgm:cxn modelId="{29CCC884-5978-4BF9-8A4C-7920692631C4}" type="presParOf" srcId="{B4575928-1212-4966-BBB7-F87AF5B57C31}" destId="{660CEC18-7CB1-4BF8-9A17-ADF8037F9502}" srcOrd="0" destOrd="0" presId="urn:microsoft.com/office/officeart/2005/8/layout/orgChart1"/>
    <dgm:cxn modelId="{AC2DC610-5124-4DF3-A76A-022EA8D17E39}" type="presParOf" srcId="{660CEC18-7CB1-4BF8-9A17-ADF8037F9502}" destId="{C49833BF-7861-48BE-B0B3-7479301094A4}" srcOrd="0" destOrd="0" presId="urn:microsoft.com/office/officeart/2005/8/layout/orgChart1"/>
    <dgm:cxn modelId="{DABD062B-69DD-4988-A7F4-BADD9BED9BF5}" type="presParOf" srcId="{660CEC18-7CB1-4BF8-9A17-ADF8037F9502}" destId="{4355CADB-3BA4-4505-B937-B4B53D86B3DF}" srcOrd="1" destOrd="0" presId="urn:microsoft.com/office/officeart/2005/8/layout/orgChart1"/>
    <dgm:cxn modelId="{16334412-C67A-42A1-A034-324ED79E4C8A}" type="presParOf" srcId="{B4575928-1212-4966-BBB7-F87AF5B57C31}" destId="{FB90DE15-B4EB-44CA-B9C2-28CAFDF9F6D3}" srcOrd="1" destOrd="0" presId="urn:microsoft.com/office/officeart/2005/8/layout/orgChart1"/>
    <dgm:cxn modelId="{A3BB9B92-0F48-4A12-808F-B8C82019F5C9}" type="presParOf" srcId="{B4575928-1212-4966-BBB7-F87AF5B57C31}" destId="{F3537AED-BD6F-4324-888B-313BF1F68490}" srcOrd="2" destOrd="0" presId="urn:microsoft.com/office/officeart/2005/8/layout/orgChart1"/>
    <dgm:cxn modelId="{1FFA2E35-61E4-4F5A-8413-0370BE8E9265}" type="presParOf" srcId="{173AEF70-1348-42DC-BF2B-EEC88873D9DF}" destId="{FF43C928-04F8-4A8D-83BC-62002FC95D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B27E-8F8F-44E9-85FE-168C24E3C4E5}">
      <dsp:nvSpPr>
        <dsp:cNvPr id="0" name=""/>
        <dsp:cNvSpPr/>
      </dsp:nvSpPr>
      <dsp:spPr>
        <a:xfrm>
          <a:off x="5029199" y="1625118"/>
          <a:ext cx="1964807" cy="681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999"/>
              </a:lnTo>
              <a:lnTo>
                <a:pt x="1964807" y="340999"/>
              </a:lnTo>
              <a:lnTo>
                <a:pt x="1964807" y="681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71F26-E859-4FC5-8D61-A273475B1DC4}">
      <dsp:nvSpPr>
        <dsp:cNvPr id="0" name=""/>
        <dsp:cNvSpPr/>
      </dsp:nvSpPr>
      <dsp:spPr>
        <a:xfrm>
          <a:off x="3064392" y="1625118"/>
          <a:ext cx="1964807" cy="681999"/>
        </a:xfrm>
        <a:custGeom>
          <a:avLst/>
          <a:gdLst/>
          <a:ahLst/>
          <a:cxnLst/>
          <a:rect l="0" t="0" r="0" b="0"/>
          <a:pathLst>
            <a:path>
              <a:moveTo>
                <a:pt x="1964807" y="0"/>
              </a:moveTo>
              <a:lnTo>
                <a:pt x="1964807" y="340999"/>
              </a:lnTo>
              <a:lnTo>
                <a:pt x="0" y="340999"/>
              </a:lnTo>
              <a:lnTo>
                <a:pt x="0" y="681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E629D-4F1F-4095-8DE2-C9F3D4C04508}">
      <dsp:nvSpPr>
        <dsp:cNvPr id="0" name=""/>
        <dsp:cNvSpPr/>
      </dsp:nvSpPr>
      <dsp:spPr>
        <a:xfrm>
          <a:off x="3405392" y="1310"/>
          <a:ext cx="3247615" cy="1623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VRSTE ČESTITK ALI VOŠČIL</a:t>
          </a:r>
          <a:endParaRPr lang="sl-SI" sz="2200" kern="1200" dirty="0"/>
        </a:p>
      </dsp:txBody>
      <dsp:txXfrm>
        <a:off x="3405392" y="1310"/>
        <a:ext cx="3247615" cy="1623807"/>
      </dsp:txXfrm>
    </dsp:sp>
    <dsp:sp modelId="{37632888-EC3E-48D8-ABC5-4FDB256DC08B}">
      <dsp:nvSpPr>
        <dsp:cNvPr id="0" name=""/>
        <dsp:cNvSpPr/>
      </dsp:nvSpPr>
      <dsp:spPr>
        <a:xfrm>
          <a:off x="1440584" y="2307118"/>
          <a:ext cx="3247615" cy="1623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rgbClr val="FF0000"/>
              </a:solidFill>
            </a:rPr>
            <a:t>URADNE</a:t>
          </a:r>
          <a:r>
            <a:rPr lang="sl-SI" sz="2200" kern="1200" dirty="0" smtClean="0"/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- Izrečemo ali napišemo uradnim osebam. Jih vikamo in se podpišemo z imenom in priimkom.</a:t>
          </a:r>
          <a:endParaRPr lang="sl-SI" sz="2200" kern="1200" dirty="0"/>
        </a:p>
      </dsp:txBody>
      <dsp:txXfrm>
        <a:off x="1440584" y="2307118"/>
        <a:ext cx="3247615" cy="1623807"/>
      </dsp:txXfrm>
    </dsp:sp>
    <dsp:sp modelId="{C49833BF-7861-48BE-B0B3-7479301094A4}">
      <dsp:nvSpPr>
        <dsp:cNvPr id="0" name=""/>
        <dsp:cNvSpPr/>
      </dsp:nvSpPr>
      <dsp:spPr>
        <a:xfrm>
          <a:off x="5370199" y="2307118"/>
          <a:ext cx="3247615" cy="1623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rgbClr val="FF0000"/>
              </a:solidFill>
            </a:rPr>
            <a:t>NEURADNE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- Čestitamo nekomu, ki nam je blizu (sorodnik, prijatelj). Osebe tikamo in se podpišemo z imenom.</a:t>
          </a:r>
          <a:endParaRPr lang="sl-SI" sz="2200" kern="1200" dirty="0"/>
        </a:p>
      </dsp:txBody>
      <dsp:txXfrm>
        <a:off x="5370199" y="2307118"/>
        <a:ext cx="3247615" cy="1623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VOŠČILO IN ČESTITKA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5.R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05051"/>
            <a:ext cx="3484634" cy="34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URADNO IN NEURADNO</a:t>
            </a:r>
          </a:p>
        </p:txBody>
      </p:sp>
      <p:pic>
        <p:nvPicPr>
          <p:cNvPr id="6" name="Označba mesta vsebine 3"/>
          <p:cNvPicPr>
            <a:picLocks noGrp="1"/>
          </p:cNvPicPr>
          <p:nvPr>
            <p:ph idx="1"/>
          </p:nvPr>
        </p:nvPicPr>
        <p:blipFill rotWithShape="1">
          <a:blip r:embed="rId4"/>
          <a:srcRect l="21390" t="24397" r="22249" b="25131"/>
          <a:stretch/>
        </p:blipFill>
        <p:spPr bwMode="auto">
          <a:xfrm>
            <a:off x="398884" y="1833472"/>
            <a:ext cx="5775494" cy="4114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714" y="3851702"/>
            <a:ext cx="5329646" cy="2096252"/>
          </a:xfrm>
          <a:prstGeom prst="rect">
            <a:avLst/>
          </a:prstGeom>
        </p:spPr>
      </p:pic>
      <p:sp>
        <p:nvSpPr>
          <p:cNvPr id="11" name="Zaobljeni pravokotnik 10"/>
          <p:cNvSpPr/>
          <p:nvPr/>
        </p:nvSpPr>
        <p:spPr>
          <a:xfrm>
            <a:off x="679269" y="2403566"/>
            <a:ext cx="879565" cy="29609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Zaobljeni pravokotnik 11"/>
          <p:cNvSpPr/>
          <p:nvPr/>
        </p:nvSpPr>
        <p:spPr>
          <a:xfrm>
            <a:off x="679268" y="4506686"/>
            <a:ext cx="879565" cy="29609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Zaobljeni pravokotnik 12"/>
          <p:cNvSpPr/>
          <p:nvPr/>
        </p:nvSpPr>
        <p:spPr>
          <a:xfrm>
            <a:off x="6640286" y="4410891"/>
            <a:ext cx="1632857" cy="29609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Zaobljeni pravokotnik 13"/>
          <p:cNvSpPr/>
          <p:nvPr/>
        </p:nvSpPr>
        <p:spPr>
          <a:xfrm>
            <a:off x="9191897" y="4410890"/>
            <a:ext cx="1554480" cy="29609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55" y="24559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11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URADNA IN NEURADNA ČESTITKA ALI VOŠČILO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65866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2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Voščila ob božiču in novem letu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SESTAVI VOŠČILO ZA BOŽIČ IN NOVO LETO</a:t>
            </a:r>
          </a:p>
          <a:p>
            <a:r>
              <a:rPr lang="sl-SI" dirty="0" smtClean="0"/>
              <a:t>BODI IZVIREN</a:t>
            </a:r>
          </a:p>
          <a:p>
            <a:r>
              <a:rPr lang="sl-SI" dirty="0" smtClean="0"/>
              <a:t>ZAPIŠI GA V VOŠČILNICO IN RAZVESELI NAJDRAŽJE</a:t>
            </a:r>
          </a:p>
          <a:p>
            <a:r>
              <a:rPr lang="sl-SI" dirty="0" smtClean="0"/>
              <a:t>LAHKO JE URADNA, NEURADNA, SPLETNA…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696" y="2103120"/>
            <a:ext cx="2162175" cy="33623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41" y="3645877"/>
            <a:ext cx="2257425" cy="271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87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ZAPIS V ZVEZEK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b="1" dirty="0" smtClean="0"/>
              <a:t>PROSOJNICE: 5, 8, 11</a:t>
            </a:r>
          </a:p>
          <a:p>
            <a:r>
              <a:rPr lang="sl-SI" dirty="0" smtClean="0"/>
              <a:t>ZAPIS VOŠČILA V VOŠČILNICO</a:t>
            </a:r>
          </a:p>
          <a:p>
            <a:r>
              <a:rPr lang="sl-SI" dirty="0" smtClean="0"/>
              <a:t>DELO V ŽIVO NA ZOOMU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310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RAZMISLIMO …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dirty="0" smtClean="0"/>
              <a:t>KAJ JE RAZLIKA MED VOŠČILOM IN ČESTITKO?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42" y="1680754"/>
            <a:ext cx="4710658" cy="47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1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Preberimo spodnji besedili.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236" y="2014194"/>
            <a:ext cx="6925527" cy="358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Razmislimo …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319131"/>
            <a:ext cx="6263804" cy="26099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54" y="2479765"/>
            <a:ext cx="3990024" cy="399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voščilo in kaj čestitka?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u="sng" dirty="0" smtClean="0"/>
              <a:t>Z voščilnico </a:t>
            </a:r>
            <a:r>
              <a:rPr lang="sl-SI" sz="2400" dirty="0" smtClean="0"/>
              <a:t>voščimo ob osebnem prazniku (npr. rojstnem dnevu, godu) ali drugih praznikih (npr. novem letu, božiču) in izrazimo dobre želje za prihodnost.</a:t>
            </a:r>
          </a:p>
          <a:p>
            <a:endParaRPr lang="sl-SI" sz="2400" dirty="0"/>
          </a:p>
          <a:p>
            <a:r>
              <a:rPr lang="sl-SI" sz="2400" b="1" u="sng" dirty="0" smtClean="0"/>
              <a:t>S čestitko </a:t>
            </a:r>
            <a:r>
              <a:rPr lang="sl-SI" sz="2400" dirty="0" smtClean="0"/>
              <a:t>izrazimo naslovniku priznanje za njegov dosežek (npr. kolesarski izpit, uspeh na tekmovanju).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29" y="4082144"/>
            <a:ext cx="2187664" cy="21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3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Kaj pa ko voščilo oziroma čestitko izrekamo ustno?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117" y="2014194"/>
            <a:ext cx="2621491" cy="39322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924" y="2014194"/>
            <a:ext cx="5715000" cy="3810000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9308049" y="1691976"/>
            <a:ext cx="2142309" cy="10773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Sežemo v roke.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3917769" y="1663337"/>
            <a:ext cx="2142309" cy="110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Pogled v oči.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2" y="2911317"/>
            <a:ext cx="3585913" cy="358591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87" y="2426571"/>
            <a:ext cx="4294987" cy="4070659"/>
          </a:xfrm>
          <a:prstGeom prst="rect">
            <a:avLst/>
          </a:prstGeom>
        </p:spPr>
      </p:pic>
      <p:sp>
        <p:nvSpPr>
          <p:cNvPr id="6" name="Trak 1 5"/>
          <p:cNvSpPr/>
          <p:nvPr/>
        </p:nvSpPr>
        <p:spPr>
          <a:xfrm rot="1388044">
            <a:off x="1245298" y="1148727"/>
            <a:ext cx="4789715" cy="143433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Z voščilom komu izrazimo dobre želje ob rojstnem dnevu ali drugem prazniku.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" name="Trak 1 6"/>
          <p:cNvSpPr/>
          <p:nvPr/>
        </p:nvSpPr>
        <p:spPr>
          <a:xfrm rot="20302163">
            <a:off x="6386699" y="1095134"/>
            <a:ext cx="4776652" cy="144126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S čestitko pa komu izrazimo priznanje za dosežek.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0" name="Puščica dol 9"/>
          <p:cNvSpPr/>
          <p:nvPr/>
        </p:nvSpPr>
        <p:spPr>
          <a:xfrm rot="1624255">
            <a:off x="2887147" y="2513773"/>
            <a:ext cx="478972" cy="92310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uščica dol 10"/>
          <p:cNvSpPr/>
          <p:nvPr/>
        </p:nvSpPr>
        <p:spPr>
          <a:xfrm rot="20030817">
            <a:off x="9090985" y="2449763"/>
            <a:ext cx="478972" cy="92310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005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SESTAVNI DELI ČESTITKE IN VOŠČILA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3457303" y="2262051"/>
            <a:ext cx="5416732" cy="361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5939246" y="2481943"/>
            <a:ext cx="2725784" cy="4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Ljubljana, 13. 12. 2020</a:t>
            </a:r>
            <a:endParaRPr lang="sl-SI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4136572" y="3169920"/>
            <a:ext cx="1733006" cy="44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Draga babi,</a:t>
            </a:r>
            <a:endParaRPr lang="sl-SI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136571" y="3790406"/>
            <a:ext cx="4014652" cy="115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vse najboljše za tvoj 70. rojstni dan. Želim ti, da boš zdrava in srečna. Pošiljam ti koš poljubčkov.</a:t>
            </a:r>
            <a:endParaRPr lang="sl-SI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6749143" y="5242560"/>
            <a:ext cx="1776548" cy="44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Tvoj Maks</a:t>
            </a:r>
            <a:endParaRPr lang="sl-SI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8691157" y="2673532"/>
            <a:ext cx="1184366" cy="8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V="1">
            <a:off x="5869578" y="3391988"/>
            <a:ext cx="3498668" cy="21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>
            <a:off x="8183880" y="4359728"/>
            <a:ext cx="1184366" cy="8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>
            <a:off x="8525691" y="5473337"/>
            <a:ext cx="1184366" cy="8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Zaobljeni pravokotnik 15"/>
          <p:cNvSpPr/>
          <p:nvPr/>
        </p:nvSpPr>
        <p:spPr>
          <a:xfrm>
            <a:off x="10110652" y="2445682"/>
            <a:ext cx="1471748" cy="4368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Kraj in datum</a:t>
            </a:r>
            <a:endParaRPr lang="sl-SI" dirty="0"/>
          </a:p>
        </p:txBody>
      </p:sp>
      <p:sp>
        <p:nvSpPr>
          <p:cNvPr id="17" name="Zaobljeni pravokotnik 16"/>
          <p:cNvSpPr/>
          <p:nvPr/>
        </p:nvSpPr>
        <p:spPr>
          <a:xfrm>
            <a:off x="9914709" y="5263617"/>
            <a:ext cx="1471748" cy="4368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podpis</a:t>
            </a:r>
            <a:endParaRPr lang="sl-SI" dirty="0"/>
          </a:p>
        </p:txBody>
      </p:sp>
      <p:sp>
        <p:nvSpPr>
          <p:cNvPr id="18" name="Zaobljeni pravokotnik 17"/>
          <p:cNvSpPr/>
          <p:nvPr/>
        </p:nvSpPr>
        <p:spPr>
          <a:xfrm>
            <a:off x="9527178" y="3193173"/>
            <a:ext cx="1471748" cy="4368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nagovor</a:t>
            </a:r>
            <a:endParaRPr lang="sl-SI" dirty="0"/>
          </a:p>
        </p:txBody>
      </p:sp>
      <p:sp>
        <p:nvSpPr>
          <p:cNvPr id="19" name="Zaobljeni pravokotnik 18"/>
          <p:cNvSpPr/>
          <p:nvPr/>
        </p:nvSpPr>
        <p:spPr>
          <a:xfrm>
            <a:off x="9553303" y="4177224"/>
            <a:ext cx="1471748" cy="4368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besedilo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83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URADNO IN NEURADNO</a:t>
            </a:r>
            <a:endParaRPr lang="sl-SI" dirty="0"/>
          </a:p>
        </p:txBody>
      </p:sp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 rotWithShape="1">
          <a:blip r:embed="rId2"/>
          <a:srcRect l="21390" t="24397" r="22249" b="25131"/>
          <a:stretch/>
        </p:blipFill>
        <p:spPr bwMode="auto">
          <a:xfrm>
            <a:off x="409303" y="2014194"/>
            <a:ext cx="6061165" cy="3925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971" y="3842993"/>
            <a:ext cx="5329646" cy="209625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6984274" y="2014194"/>
            <a:ext cx="378822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Primerjajmo besedili A in B z besedili C in Č.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4461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TM03457510[[fn=Milo]]</Template>
  <TotalTime>83</TotalTime>
  <Words>278</Words>
  <Application>Microsoft Office PowerPoint</Application>
  <PresentationFormat>Širokozaslonsko</PresentationFormat>
  <Paragraphs>42</Paragraphs>
  <Slides>13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6" baseType="lpstr">
      <vt:lpstr>Comic Sans MS</vt:lpstr>
      <vt:lpstr>Garamond</vt:lpstr>
      <vt:lpstr>Milo</vt:lpstr>
      <vt:lpstr>VOŠČILO IN ČESTITKA</vt:lpstr>
      <vt:lpstr>RAZMISLIMO …</vt:lpstr>
      <vt:lpstr>Preberimo spodnji besedili.</vt:lpstr>
      <vt:lpstr>Razmislimo …</vt:lpstr>
      <vt:lpstr>Kaj je voščilo in kaj čestitka?</vt:lpstr>
      <vt:lpstr>Kaj pa ko voščilo oziroma čestitko izrekamo ustno?</vt:lpstr>
      <vt:lpstr>PowerPointova predstavitev</vt:lpstr>
      <vt:lpstr>SESTAVNI DELI ČESTITKE IN VOŠČILA</vt:lpstr>
      <vt:lpstr>URADNO IN NEURADNO</vt:lpstr>
      <vt:lpstr>URADNO IN NEURADNO</vt:lpstr>
      <vt:lpstr>URADNA IN NEURADNA ČESTITKA ALI VOŠČILO</vt:lpstr>
      <vt:lpstr>Voščila ob božiču in novem letu</vt:lpstr>
      <vt:lpstr>ZAPIS V ZVEZEK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VOŠČILO IN ČESTITKA</dc:title>
  <dc:creator>Kaja</dc:creator>
  <cp:lastModifiedBy>Vesna</cp:lastModifiedBy>
  <cp:revision>20</cp:revision>
  <dcterms:created xsi:type="dcterms:W3CDTF">2020-12-11T20:23:38Z</dcterms:created>
  <dcterms:modified xsi:type="dcterms:W3CDTF">2020-12-20T17:26:38Z</dcterms:modified>
</cp:coreProperties>
</file>