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895" r:id="rId1"/>
  </p:sldMasterIdLst>
  <p:notesMasterIdLst>
    <p:notesMasterId r:id="rId15"/>
  </p:notesMasterIdLst>
  <p:sldIdLst>
    <p:sldId id="310" r:id="rId2"/>
    <p:sldId id="258" r:id="rId3"/>
    <p:sldId id="257" r:id="rId4"/>
    <p:sldId id="313" r:id="rId5"/>
    <p:sldId id="266" r:id="rId6"/>
    <p:sldId id="311" r:id="rId7"/>
    <p:sldId id="316" r:id="rId8"/>
    <p:sldId id="267" r:id="rId9"/>
    <p:sldId id="312" r:id="rId10"/>
    <p:sldId id="273" r:id="rId11"/>
    <p:sldId id="314" r:id="rId12"/>
    <p:sldId id="265" r:id="rId13"/>
    <p:sldId id="268" r:id="rId14"/>
  </p:sldIdLst>
  <p:sldSz cx="9144000" cy="5143500" type="screen16x9"/>
  <p:notesSz cx="6858000" cy="9144000"/>
  <p:embeddedFontLst>
    <p:embeddedFont>
      <p:font typeface="Quicksand" panose="020B0604020202020204" charset="0"/>
      <p:regular r:id="rId16"/>
      <p:bold r:id="rId17"/>
    </p:embeddedFont>
    <p:embeddedFont>
      <p:font typeface="Calibri Light" panose="020F0302020204030204" pitchFamily="34" charset="0"/>
      <p:regular r:id="rId18"/>
      <p:italic r:id="rId19"/>
    </p:embeddedFont>
    <p:embeddedFont>
      <p:font typeface="Pacifico" panose="020B0604020202020204" charset="0"/>
      <p:regular r:id="rId20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6009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17C3DC44-52E6-40C6-9D17-C1DFDB88D78D}">
  <a:tblStyle styleId="{17C3DC44-52E6-40C6-9D17-C1DFDB88D78D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7" d="100"/>
          <a:sy n="107" d="100"/>
        </p:scale>
        <p:origin x="7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3.fntdata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2.fntdata"/><Relationship Id="rId2" Type="http://schemas.openxmlformats.org/officeDocument/2006/relationships/slide" Target="slides/slide1.xml"/><Relationship Id="rId16" Type="http://schemas.openxmlformats.org/officeDocument/2006/relationships/font" Target="fonts/font1.fntdata"/><Relationship Id="rId20" Type="http://schemas.openxmlformats.org/officeDocument/2006/relationships/font" Target="fonts/font5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font" Target="fonts/font4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g5303f80478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3" name="Google Shape;173;g5303f80478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1012136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" name="Google Shape;430;g5303f80478_0_11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31" name="Google Shape;431;g5303f80478_0_11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" name="Google Shape;430;g5303f80478_0_11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31" name="Google Shape;431;g5303f80478_0_11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8680700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Google Shape;266;g5303f80478_0_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7" name="Google Shape;267;g5303f80478_0_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" name="Google Shape;298;g5303f80478_0_5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9" name="Google Shape;299;g5303f80478_0_5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g8b81364c40_0_38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0" name="Google Shape;140;g8b81364c40_0_38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g8b81364c40_0_8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4" name="Google Shape;134;g8b81364c40_0_8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Google Shape;289;g5303f80478_0_49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0" name="Google Shape;290;g5303f80478_0_49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36399556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Google Shape;279;g5303f80478_0_35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0" name="Google Shape;280;g5303f80478_0_35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Google Shape;279;g5303f80478_0_35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0" name="Google Shape;280;g5303f80478_0_35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1327400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Google Shape;289;g5303f80478_0_49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0" name="Google Shape;290;g5303f80478_0_49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33059357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Google Shape;289;g5303f80478_0_49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0" name="Google Shape;290;g5303f80478_0_49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Google Shape;289;g5303f80478_0_49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0" name="Google Shape;290;g5303f80478_0_49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3501610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2628" y="577850"/>
            <a:ext cx="8086725" cy="2514600"/>
          </a:xfrm>
        </p:spPr>
        <p:txBody>
          <a:bodyPr anchor="b">
            <a:noAutofit/>
          </a:bodyPr>
          <a:lstStyle>
            <a:lvl1pPr algn="l">
              <a:lnSpc>
                <a:spcPct val="80000"/>
              </a:lnSpc>
              <a:defRPr sz="6600" spc="-90" baseline="0">
                <a:solidFill>
                  <a:srgbClr val="FFFFFF"/>
                </a:solidFill>
              </a:defRPr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00634" y="3155157"/>
            <a:ext cx="6921151" cy="1234440"/>
          </a:xfrm>
        </p:spPr>
        <p:txBody>
          <a:bodyPr>
            <a:normAutofit/>
          </a:bodyPr>
          <a:lstStyle>
            <a:lvl1pPr marL="0" indent="0" algn="l">
              <a:buNone/>
              <a:defRPr sz="2400">
                <a:solidFill>
                  <a:schemeClr val="bg1"/>
                </a:solidFill>
                <a:latin typeface="+mj-lt"/>
              </a:defRPr>
            </a:lvl1pPr>
            <a:lvl2pPr marL="342900" indent="0" algn="ctr">
              <a:buNone/>
              <a:defRPr sz="2100"/>
            </a:lvl2pPr>
            <a:lvl3pPr marL="685800" indent="0" algn="ctr">
              <a:buNone/>
              <a:defRPr sz="1800"/>
            </a:lvl3pPr>
            <a:lvl4pPr marL="1028700" indent="0" algn="ctr">
              <a:buNone/>
              <a:defRPr sz="1500"/>
            </a:lvl4pPr>
            <a:lvl5pPr marL="1371600" indent="0" algn="ctr">
              <a:buNone/>
              <a:defRPr sz="1500"/>
            </a:lvl5pPr>
            <a:lvl6pPr marL="1714500" indent="0" algn="ctr">
              <a:buNone/>
              <a:defRPr sz="1500"/>
            </a:lvl6pPr>
            <a:lvl7pPr marL="2057400" indent="0" algn="ctr">
              <a:buNone/>
              <a:defRPr sz="1500"/>
            </a:lvl7pPr>
            <a:lvl8pPr marL="2400300" indent="0" algn="ctr">
              <a:buNone/>
              <a:defRPr sz="1500"/>
            </a:lvl8pPr>
            <a:lvl9pPr marL="2743200" indent="0" algn="ctr">
              <a:buNone/>
              <a:defRPr sz="1500"/>
            </a:lvl9pPr>
          </a:lstStyle>
          <a:p>
            <a:r>
              <a:rPr lang="sl-SI" smtClean="0"/>
              <a:t>Kliknite, da uredite slog podnaslova matrice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fld id="{48A87A34-81AB-432B-8DAE-1953F412C126}" type="datetimeFigureOut">
              <a:rPr lang="en-US" smtClean="0"/>
              <a:t>12/23/2020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25000"/>
                  </a:srgbClr>
                </a:solidFill>
              </a:defRPr>
            </a:lvl1pPr>
          </a:lstStyle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6940853"/>
      </p:ext>
    </p:extLst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12/23/2020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1802846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7963" y="521494"/>
            <a:ext cx="1971675" cy="3600450"/>
          </a:xfrm>
        </p:spPr>
        <p:txBody>
          <a:bodyPr vert="eaVert"/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78644" y="535782"/>
            <a:ext cx="5800725" cy="4050506"/>
          </a:xfrm>
        </p:spPr>
        <p:txBody>
          <a:bodyPr vert="eaVert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12/23/2020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003958"/>
      </p:ext>
    </p:extLst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Table of contents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5"/>
          <p:cNvSpPr txBox="1">
            <a:spLocks noGrp="1"/>
          </p:cNvSpPr>
          <p:nvPr>
            <p:ph type="title"/>
          </p:nvPr>
        </p:nvSpPr>
        <p:spPr>
          <a:xfrm>
            <a:off x="726300" y="438312"/>
            <a:ext cx="76914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15"/>
          <p:cNvSpPr txBox="1">
            <a:spLocks noGrp="1"/>
          </p:cNvSpPr>
          <p:nvPr>
            <p:ph type="subTitle" idx="1"/>
          </p:nvPr>
        </p:nvSpPr>
        <p:spPr>
          <a:xfrm>
            <a:off x="1745248" y="1411538"/>
            <a:ext cx="2534400" cy="396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accent1"/>
                </a:solidFill>
              </a:defRPr>
            </a:lvl1pPr>
            <a:lvl2pPr lvl="1" rtl="0">
              <a:spcBef>
                <a:spcPts val="1600"/>
              </a:spcBef>
              <a:spcAft>
                <a:spcPts val="0"/>
              </a:spcAft>
              <a:buNone/>
              <a:defRPr sz="1800">
                <a:solidFill>
                  <a:schemeClr val="accent1"/>
                </a:solidFill>
              </a:defRPr>
            </a:lvl2pPr>
            <a:lvl3pPr lvl="2" rtl="0">
              <a:spcBef>
                <a:spcPts val="1600"/>
              </a:spcBef>
              <a:spcAft>
                <a:spcPts val="0"/>
              </a:spcAft>
              <a:buNone/>
              <a:defRPr sz="1800">
                <a:solidFill>
                  <a:schemeClr val="accent1"/>
                </a:solidFill>
              </a:defRPr>
            </a:lvl3pPr>
            <a:lvl4pPr lvl="3" rtl="0">
              <a:spcBef>
                <a:spcPts val="1600"/>
              </a:spcBef>
              <a:spcAft>
                <a:spcPts val="0"/>
              </a:spcAft>
              <a:buNone/>
              <a:defRPr sz="1800">
                <a:solidFill>
                  <a:schemeClr val="accent1"/>
                </a:solidFill>
              </a:defRPr>
            </a:lvl4pPr>
            <a:lvl5pPr lvl="4" rtl="0">
              <a:spcBef>
                <a:spcPts val="1600"/>
              </a:spcBef>
              <a:spcAft>
                <a:spcPts val="0"/>
              </a:spcAft>
              <a:buNone/>
              <a:defRPr sz="1800">
                <a:solidFill>
                  <a:schemeClr val="accent1"/>
                </a:solidFill>
              </a:defRPr>
            </a:lvl5pPr>
            <a:lvl6pPr lvl="5" rtl="0">
              <a:spcBef>
                <a:spcPts val="1600"/>
              </a:spcBef>
              <a:spcAft>
                <a:spcPts val="0"/>
              </a:spcAft>
              <a:buNone/>
              <a:defRPr sz="1800">
                <a:solidFill>
                  <a:schemeClr val="accent1"/>
                </a:solidFill>
              </a:defRPr>
            </a:lvl6pPr>
            <a:lvl7pPr lvl="6" rtl="0">
              <a:spcBef>
                <a:spcPts val="1600"/>
              </a:spcBef>
              <a:spcAft>
                <a:spcPts val="0"/>
              </a:spcAft>
              <a:buNone/>
              <a:defRPr sz="1800">
                <a:solidFill>
                  <a:schemeClr val="accent1"/>
                </a:solidFill>
              </a:defRPr>
            </a:lvl7pPr>
            <a:lvl8pPr lvl="7" rtl="0">
              <a:spcBef>
                <a:spcPts val="1600"/>
              </a:spcBef>
              <a:spcAft>
                <a:spcPts val="0"/>
              </a:spcAft>
              <a:buNone/>
              <a:defRPr sz="1800">
                <a:solidFill>
                  <a:schemeClr val="accent1"/>
                </a:solidFill>
              </a:defRPr>
            </a:lvl8pPr>
            <a:lvl9pPr lvl="8" rtl="0">
              <a:spcBef>
                <a:spcPts val="1600"/>
              </a:spcBef>
              <a:spcAft>
                <a:spcPts val="1600"/>
              </a:spcAft>
              <a:buNone/>
              <a:defRPr sz="18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53" name="Google Shape;53;p15"/>
          <p:cNvSpPr txBox="1">
            <a:spLocks noGrp="1"/>
          </p:cNvSpPr>
          <p:nvPr>
            <p:ph type="subTitle" idx="2"/>
          </p:nvPr>
        </p:nvSpPr>
        <p:spPr>
          <a:xfrm>
            <a:off x="1745248" y="1777425"/>
            <a:ext cx="25344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rtl="0">
              <a:spcBef>
                <a:spcPts val="160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54" name="Google Shape;54;p15"/>
          <p:cNvSpPr txBox="1">
            <a:spLocks noGrp="1"/>
          </p:cNvSpPr>
          <p:nvPr>
            <p:ph type="subTitle" idx="3"/>
          </p:nvPr>
        </p:nvSpPr>
        <p:spPr>
          <a:xfrm>
            <a:off x="5702999" y="1412225"/>
            <a:ext cx="2534400" cy="396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accent1"/>
                </a:solidFill>
              </a:defRPr>
            </a:lvl1pPr>
            <a:lvl2pPr lvl="1" rtl="0">
              <a:spcBef>
                <a:spcPts val="1600"/>
              </a:spcBef>
              <a:spcAft>
                <a:spcPts val="0"/>
              </a:spcAft>
              <a:buNone/>
              <a:defRPr sz="1800">
                <a:solidFill>
                  <a:schemeClr val="accent1"/>
                </a:solidFill>
              </a:defRPr>
            </a:lvl2pPr>
            <a:lvl3pPr lvl="2" rtl="0">
              <a:spcBef>
                <a:spcPts val="1600"/>
              </a:spcBef>
              <a:spcAft>
                <a:spcPts val="0"/>
              </a:spcAft>
              <a:buNone/>
              <a:defRPr sz="1800">
                <a:solidFill>
                  <a:schemeClr val="accent1"/>
                </a:solidFill>
              </a:defRPr>
            </a:lvl3pPr>
            <a:lvl4pPr lvl="3" rtl="0">
              <a:spcBef>
                <a:spcPts val="1600"/>
              </a:spcBef>
              <a:spcAft>
                <a:spcPts val="0"/>
              </a:spcAft>
              <a:buNone/>
              <a:defRPr sz="1800">
                <a:solidFill>
                  <a:schemeClr val="accent1"/>
                </a:solidFill>
              </a:defRPr>
            </a:lvl4pPr>
            <a:lvl5pPr lvl="4" rtl="0">
              <a:spcBef>
                <a:spcPts val="1600"/>
              </a:spcBef>
              <a:spcAft>
                <a:spcPts val="0"/>
              </a:spcAft>
              <a:buNone/>
              <a:defRPr sz="1800">
                <a:solidFill>
                  <a:schemeClr val="accent1"/>
                </a:solidFill>
              </a:defRPr>
            </a:lvl5pPr>
            <a:lvl6pPr lvl="5" rtl="0">
              <a:spcBef>
                <a:spcPts val="1600"/>
              </a:spcBef>
              <a:spcAft>
                <a:spcPts val="0"/>
              </a:spcAft>
              <a:buNone/>
              <a:defRPr sz="1800">
                <a:solidFill>
                  <a:schemeClr val="accent1"/>
                </a:solidFill>
              </a:defRPr>
            </a:lvl6pPr>
            <a:lvl7pPr lvl="6" rtl="0">
              <a:spcBef>
                <a:spcPts val="1600"/>
              </a:spcBef>
              <a:spcAft>
                <a:spcPts val="0"/>
              </a:spcAft>
              <a:buNone/>
              <a:defRPr sz="1800">
                <a:solidFill>
                  <a:schemeClr val="accent1"/>
                </a:solidFill>
              </a:defRPr>
            </a:lvl7pPr>
            <a:lvl8pPr lvl="7" rtl="0">
              <a:spcBef>
                <a:spcPts val="1600"/>
              </a:spcBef>
              <a:spcAft>
                <a:spcPts val="0"/>
              </a:spcAft>
              <a:buNone/>
              <a:defRPr sz="1800">
                <a:solidFill>
                  <a:schemeClr val="accent1"/>
                </a:solidFill>
              </a:defRPr>
            </a:lvl8pPr>
            <a:lvl9pPr lvl="8" rtl="0">
              <a:spcBef>
                <a:spcPts val="1600"/>
              </a:spcBef>
              <a:spcAft>
                <a:spcPts val="1600"/>
              </a:spcAft>
              <a:buNone/>
              <a:defRPr sz="18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55" name="Google Shape;55;p15"/>
          <p:cNvSpPr txBox="1">
            <a:spLocks noGrp="1"/>
          </p:cNvSpPr>
          <p:nvPr>
            <p:ph type="subTitle" idx="4"/>
          </p:nvPr>
        </p:nvSpPr>
        <p:spPr>
          <a:xfrm>
            <a:off x="5702999" y="1778232"/>
            <a:ext cx="25344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rtl="0">
              <a:spcBef>
                <a:spcPts val="160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15"/>
          <p:cNvSpPr txBox="1">
            <a:spLocks noGrp="1"/>
          </p:cNvSpPr>
          <p:nvPr>
            <p:ph type="subTitle" idx="5"/>
          </p:nvPr>
        </p:nvSpPr>
        <p:spPr>
          <a:xfrm>
            <a:off x="1745249" y="2903150"/>
            <a:ext cx="2534400" cy="396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accent1"/>
                </a:solidFill>
              </a:defRPr>
            </a:lvl1pPr>
            <a:lvl2pPr lvl="1" rtl="0">
              <a:spcBef>
                <a:spcPts val="1600"/>
              </a:spcBef>
              <a:spcAft>
                <a:spcPts val="0"/>
              </a:spcAft>
              <a:buNone/>
              <a:defRPr sz="1800">
                <a:solidFill>
                  <a:schemeClr val="accent1"/>
                </a:solidFill>
              </a:defRPr>
            </a:lvl2pPr>
            <a:lvl3pPr lvl="2" rtl="0">
              <a:spcBef>
                <a:spcPts val="1600"/>
              </a:spcBef>
              <a:spcAft>
                <a:spcPts val="0"/>
              </a:spcAft>
              <a:buNone/>
              <a:defRPr sz="1800">
                <a:solidFill>
                  <a:schemeClr val="accent1"/>
                </a:solidFill>
              </a:defRPr>
            </a:lvl3pPr>
            <a:lvl4pPr lvl="3" rtl="0">
              <a:spcBef>
                <a:spcPts val="1600"/>
              </a:spcBef>
              <a:spcAft>
                <a:spcPts val="0"/>
              </a:spcAft>
              <a:buNone/>
              <a:defRPr sz="1800">
                <a:solidFill>
                  <a:schemeClr val="accent1"/>
                </a:solidFill>
              </a:defRPr>
            </a:lvl4pPr>
            <a:lvl5pPr lvl="4" rtl="0">
              <a:spcBef>
                <a:spcPts val="1600"/>
              </a:spcBef>
              <a:spcAft>
                <a:spcPts val="0"/>
              </a:spcAft>
              <a:buNone/>
              <a:defRPr sz="1800">
                <a:solidFill>
                  <a:schemeClr val="accent1"/>
                </a:solidFill>
              </a:defRPr>
            </a:lvl5pPr>
            <a:lvl6pPr lvl="5" rtl="0">
              <a:spcBef>
                <a:spcPts val="1600"/>
              </a:spcBef>
              <a:spcAft>
                <a:spcPts val="0"/>
              </a:spcAft>
              <a:buNone/>
              <a:defRPr sz="1800">
                <a:solidFill>
                  <a:schemeClr val="accent1"/>
                </a:solidFill>
              </a:defRPr>
            </a:lvl6pPr>
            <a:lvl7pPr lvl="6" rtl="0">
              <a:spcBef>
                <a:spcPts val="1600"/>
              </a:spcBef>
              <a:spcAft>
                <a:spcPts val="0"/>
              </a:spcAft>
              <a:buNone/>
              <a:defRPr sz="1800">
                <a:solidFill>
                  <a:schemeClr val="accent1"/>
                </a:solidFill>
              </a:defRPr>
            </a:lvl7pPr>
            <a:lvl8pPr lvl="7" rtl="0">
              <a:spcBef>
                <a:spcPts val="1600"/>
              </a:spcBef>
              <a:spcAft>
                <a:spcPts val="0"/>
              </a:spcAft>
              <a:buNone/>
              <a:defRPr sz="1800">
                <a:solidFill>
                  <a:schemeClr val="accent1"/>
                </a:solidFill>
              </a:defRPr>
            </a:lvl8pPr>
            <a:lvl9pPr lvl="8" rtl="0">
              <a:spcBef>
                <a:spcPts val="1600"/>
              </a:spcBef>
              <a:spcAft>
                <a:spcPts val="1600"/>
              </a:spcAft>
              <a:buNone/>
              <a:defRPr sz="18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57" name="Google Shape;57;p15"/>
          <p:cNvSpPr txBox="1">
            <a:spLocks noGrp="1"/>
          </p:cNvSpPr>
          <p:nvPr>
            <p:ph type="subTitle" idx="6"/>
          </p:nvPr>
        </p:nvSpPr>
        <p:spPr>
          <a:xfrm>
            <a:off x="1745249" y="3268450"/>
            <a:ext cx="25344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rtl="0">
              <a:spcBef>
                <a:spcPts val="160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58" name="Google Shape;58;p15"/>
          <p:cNvSpPr txBox="1">
            <a:spLocks noGrp="1"/>
          </p:cNvSpPr>
          <p:nvPr>
            <p:ph type="title" idx="7" hasCustomPrompt="1"/>
          </p:nvPr>
        </p:nvSpPr>
        <p:spPr>
          <a:xfrm>
            <a:off x="988753" y="1603788"/>
            <a:ext cx="5652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59" name="Google Shape;59;p15"/>
          <p:cNvSpPr txBox="1">
            <a:spLocks noGrp="1"/>
          </p:cNvSpPr>
          <p:nvPr>
            <p:ph type="title" idx="8" hasCustomPrompt="1"/>
          </p:nvPr>
        </p:nvSpPr>
        <p:spPr>
          <a:xfrm>
            <a:off x="4947136" y="1603788"/>
            <a:ext cx="600900" cy="572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60" name="Google Shape;60;p15"/>
          <p:cNvSpPr txBox="1">
            <a:spLocks noGrp="1"/>
          </p:cNvSpPr>
          <p:nvPr>
            <p:ph type="title" idx="9" hasCustomPrompt="1"/>
          </p:nvPr>
        </p:nvSpPr>
        <p:spPr>
          <a:xfrm>
            <a:off x="947353" y="3107095"/>
            <a:ext cx="648000" cy="572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61" name="Google Shape;61;p15"/>
          <p:cNvSpPr txBox="1">
            <a:spLocks noGrp="1"/>
          </p:cNvSpPr>
          <p:nvPr>
            <p:ph type="subTitle" idx="13"/>
          </p:nvPr>
        </p:nvSpPr>
        <p:spPr>
          <a:xfrm>
            <a:off x="5703009" y="2903150"/>
            <a:ext cx="2534400" cy="396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accent1"/>
                </a:solidFill>
              </a:defRPr>
            </a:lvl1pPr>
            <a:lvl2pPr lvl="1" rtl="0">
              <a:spcBef>
                <a:spcPts val="1600"/>
              </a:spcBef>
              <a:spcAft>
                <a:spcPts val="0"/>
              </a:spcAft>
              <a:buNone/>
              <a:defRPr sz="1800">
                <a:solidFill>
                  <a:schemeClr val="accent1"/>
                </a:solidFill>
              </a:defRPr>
            </a:lvl2pPr>
            <a:lvl3pPr lvl="2" rtl="0">
              <a:spcBef>
                <a:spcPts val="1600"/>
              </a:spcBef>
              <a:spcAft>
                <a:spcPts val="0"/>
              </a:spcAft>
              <a:buNone/>
              <a:defRPr sz="1800">
                <a:solidFill>
                  <a:schemeClr val="accent1"/>
                </a:solidFill>
              </a:defRPr>
            </a:lvl3pPr>
            <a:lvl4pPr lvl="3" rtl="0">
              <a:spcBef>
                <a:spcPts val="1600"/>
              </a:spcBef>
              <a:spcAft>
                <a:spcPts val="0"/>
              </a:spcAft>
              <a:buNone/>
              <a:defRPr sz="1800">
                <a:solidFill>
                  <a:schemeClr val="accent1"/>
                </a:solidFill>
              </a:defRPr>
            </a:lvl4pPr>
            <a:lvl5pPr lvl="4" rtl="0">
              <a:spcBef>
                <a:spcPts val="1600"/>
              </a:spcBef>
              <a:spcAft>
                <a:spcPts val="0"/>
              </a:spcAft>
              <a:buNone/>
              <a:defRPr sz="1800">
                <a:solidFill>
                  <a:schemeClr val="accent1"/>
                </a:solidFill>
              </a:defRPr>
            </a:lvl5pPr>
            <a:lvl6pPr lvl="5" rtl="0">
              <a:spcBef>
                <a:spcPts val="1600"/>
              </a:spcBef>
              <a:spcAft>
                <a:spcPts val="0"/>
              </a:spcAft>
              <a:buNone/>
              <a:defRPr sz="1800">
                <a:solidFill>
                  <a:schemeClr val="accent1"/>
                </a:solidFill>
              </a:defRPr>
            </a:lvl6pPr>
            <a:lvl7pPr lvl="6" rtl="0">
              <a:spcBef>
                <a:spcPts val="1600"/>
              </a:spcBef>
              <a:spcAft>
                <a:spcPts val="0"/>
              </a:spcAft>
              <a:buNone/>
              <a:defRPr sz="1800">
                <a:solidFill>
                  <a:schemeClr val="accent1"/>
                </a:solidFill>
              </a:defRPr>
            </a:lvl7pPr>
            <a:lvl8pPr lvl="7" rtl="0">
              <a:spcBef>
                <a:spcPts val="1600"/>
              </a:spcBef>
              <a:spcAft>
                <a:spcPts val="0"/>
              </a:spcAft>
              <a:buNone/>
              <a:defRPr sz="1800">
                <a:solidFill>
                  <a:schemeClr val="accent1"/>
                </a:solidFill>
              </a:defRPr>
            </a:lvl8pPr>
            <a:lvl9pPr lvl="8" rtl="0">
              <a:spcBef>
                <a:spcPts val="1600"/>
              </a:spcBef>
              <a:spcAft>
                <a:spcPts val="1600"/>
              </a:spcAft>
              <a:buNone/>
              <a:defRPr sz="18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62" name="Google Shape;62;p15"/>
          <p:cNvSpPr txBox="1">
            <a:spLocks noGrp="1"/>
          </p:cNvSpPr>
          <p:nvPr>
            <p:ph type="subTitle" idx="14"/>
          </p:nvPr>
        </p:nvSpPr>
        <p:spPr>
          <a:xfrm>
            <a:off x="5703009" y="3268461"/>
            <a:ext cx="25344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rtl="0">
              <a:spcBef>
                <a:spcPts val="160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5"/>
          <p:cNvSpPr txBox="1">
            <a:spLocks noGrp="1"/>
          </p:cNvSpPr>
          <p:nvPr>
            <p:ph type="title" idx="15" hasCustomPrompt="1"/>
          </p:nvPr>
        </p:nvSpPr>
        <p:spPr>
          <a:xfrm>
            <a:off x="4923586" y="3107095"/>
            <a:ext cx="6480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</p:spTree>
    <p:extLst>
      <p:ext uri="{BB962C8B-B14F-4D97-AF65-F5344CB8AC3E}">
        <p14:creationId xmlns:p14="http://schemas.microsoft.com/office/powerpoint/2010/main" val="119158181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 2">
  <p:cSld name="Title and body 2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3"/>
          <p:cNvSpPr txBox="1">
            <a:spLocks noGrp="1"/>
          </p:cNvSpPr>
          <p:nvPr>
            <p:ph type="title"/>
          </p:nvPr>
        </p:nvSpPr>
        <p:spPr>
          <a:xfrm>
            <a:off x="726225" y="438118"/>
            <a:ext cx="76554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13"/>
          <p:cNvSpPr txBox="1">
            <a:spLocks noGrp="1"/>
          </p:cNvSpPr>
          <p:nvPr>
            <p:ph type="body" idx="1"/>
          </p:nvPr>
        </p:nvSpPr>
        <p:spPr>
          <a:xfrm>
            <a:off x="762400" y="1043483"/>
            <a:ext cx="7619100" cy="3681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 rtl="0">
              <a:spcBef>
                <a:spcPts val="0"/>
              </a:spcBef>
              <a:spcAft>
                <a:spcPts val="0"/>
              </a:spcAft>
              <a:buSzPts val="1200"/>
              <a:buFont typeface="Livvic"/>
              <a:buAutoNum type="arabicPeriod"/>
              <a:defRPr sz="1200"/>
            </a:lvl1pPr>
            <a:lvl2pPr marL="914400" lvl="1" indent="-304800" rtl="0">
              <a:spcBef>
                <a:spcPts val="1600"/>
              </a:spcBef>
              <a:spcAft>
                <a:spcPts val="0"/>
              </a:spcAft>
              <a:buSzPts val="1200"/>
              <a:buFont typeface="Roboto Condensed Light"/>
              <a:buAutoNum type="alphaLcPeriod"/>
              <a:defRPr sz="1200"/>
            </a:lvl2pPr>
            <a:lvl3pPr marL="1371600" lvl="2" indent="-304800" rtl="0">
              <a:spcBef>
                <a:spcPts val="1600"/>
              </a:spcBef>
              <a:spcAft>
                <a:spcPts val="0"/>
              </a:spcAft>
              <a:buSzPts val="1200"/>
              <a:buFont typeface="Roboto Condensed Light"/>
              <a:buAutoNum type="romanLcPeriod"/>
              <a:defRPr sz="1200"/>
            </a:lvl3pPr>
            <a:lvl4pPr marL="1828800" lvl="3" indent="-304800" rtl="0">
              <a:spcBef>
                <a:spcPts val="1600"/>
              </a:spcBef>
              <a:spcAft>
                <a:spcPts val="0"/>
              </a:spcAft>
              <a:buSzPts val="1200"/>
              <a:buFont typeface="Roboto Condensed Light"/>
              <a:buAutoNum type="arabicPeriod"/>
              <a:defRPr sz="1200"/>
            </a:lvl4pPr>
            <a:lvl5pPr marL="2286000" lvl="4" indent="-304800" rtl="0">
              <a:spcBef>
                <a:spcPts val="1600"/>
              </a:spcBef>
              <a:spcAft>
                <a:spcPts val="0"/>
              </a:spcAft>
              <a:buSzPts val="1200"/>
              <a:buFont typeface="Roboto Condensed Light"/>
              <a:buAutoNum type="alphaLcPeriod"/>
              <a:defRPr sz="1200"/>
            </a:lvl5pPr>
            <a:lvl6pPr marL="2743200" lvl="5" indent="-304800" rtl="0">
              <a:spcBef>
                <a:spcPts val="1600"/>
              </a:spcBef>
              <a:spcAft>
                <a:spcPts val="0"/>
              </a:spcAft>
              <a:buSzPts val="1200"/>
              <a:buFont typeface="Roboto Condensed Light"/>
              <a:buAutoNum type="romanLcPeriod"/>
              <a:defRPr sz="1200"/>
            </a:lvl6pPr>
            <a:lvl7pPr marL="3200400" lvl="6" indent="-304800" rtl="0">
              <a:spcBef>
                <a:spcPts val="1600"/>
              </a:spcBef>
              <a:spcAft>
                <a:spcPts val="0"/>
              </a:spcAft>
              <a:buSzPts val="1200"/>
              <a:buFont typeface="Roboto Condensed Light"/>
              <a:buAutoNum type="arabicPeriod"/>
              <a:defRPr sz="1200"/>
            </a:lvl7pPr>
            <a:lvl8pPr marL="3657600" lvl="7" indent="-304800" rtl="0">
              <a:spcBef>
                <a:spcPts val="1600"/>
              </a:spcBef>
              <a:spcAft>
                <a:spcPts val="0"/>
              </a:spcAft>
              <a:buSzPts val="1200"/>
              <a:buFont typeface="Roboto Condensed Light"/>
              <a:buAutoNum type="alphaLcPeriod"/>
              <a:defRPr sz="1200"/>
            </a:lvl8pPr>
            <a:lvl9pPr marL="4114800" lvl="8" indent="-304800" rtl="0">
              <a:spcBef>
                <a:spcPts val="1600"/>
              </a:spcBef>
              <a:spcAft>
                <a:spcPts val="1600"/>
              </a:spcAft>
              <a:buSzPts val="1200"/>
              <a:buFont typeface="Roboto Condensed Light"/>
              <a:buAutoNum type="romanLcPeriod"/>
              <a:defRPr sz="12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99507919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3"/>
          <p:cNvSpPr txBox="1">
            <a:spLocks noGrp="1"/>
          </p:cNvSpPr>
          <p:nvPr>
            <p:ph type="title"/>
          </p:nvPr>
        </p:nvSpPr>
        <p:spPr>
          <a:xfrm>
            <a:off x="2082750" y="1693075"/>
            <a:ext cx="4978500" cy="2022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6000"/>
              <a:buNone/>
              <a:defRPr sz="9600">
                <a:solidFill>
                  <a:schemeClr val="lt2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6000"/>
              <a:buNone/>
              <a:defRPr sz="6000">
                <a:solidFill>
                  <a:schemeClr val="lt2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6000"/>
              <a:buNone/>
              <a:defRPr sz="6000">
                <a:solidFill>
                  <a:schemeClr val="lt2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6000"/>
              <a:buNone/>
              <a:defRPr sz="6000">
                <a:solidFill>
                  <a:schemeClr val="lt2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6000"/>
              <a:buNone/>
              <a:defRPr sz="6000">
                <a:solidFill>
                  <a:schemeClr val="lt2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6000"/>
              <a:buNone/>
              <a:defRPr sz="6000">
                <a:solidFill>
                  <a:schemeClr val="lt2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6000"/>
              <a:buNone/>
              <a:defRPr sz="6000">
                <a:solidFill>
                  <a:schemeClr val="lt2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6000"/>
              <a:buNone/>
              <a:defRPr sz="6000">
                <a:solidFill>
                  <a:schemeClr val="lt2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6000"/>
              <a:buNone/>
              <a:defRPr sz="6000"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  <p:sp>
        <p:nvSpPr>
          <p:cNvPr id="13" name="Google Shape;13;p3"/>
          <p:cNvSpPr txBox="1">
            <a:spLocks noGrp="1"/>
          </p:cNvSpPr>
          <p:nvPr>
            <p:ph type="title" idx="2" hasCustomPrompt="1"/>
          </p:nvPr>
        </p:nvSpPr>
        <p:spPr>
          <a:xfrm>
            <a:off x="3873000" y="991088"/>
            <a:ext cx="1398000" cy="1029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6000"/>
              <a:buNone/>
              <a:defRPr sz="9600">
                <a:solidFill>
                  <a:srgbClr val="434343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6000"/>
              <a:buNone/>
              <a:defRPr sz="6000">
                <a:solidFill>
                  <a:srgbClr val="434343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6000"/>
              <a:buNone/>
              <a:defRPr sz="6000">
                <a:solidFill>
                  <a:srgbClr val="434343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6000"/>
              <a:buNone/>
              <a:defRPr sz="6000">
                <a:solidFill>
                  <a:srgbClr val="434343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6000"/>
              <a:buNone/>
              <a:defRPr sz="6000">
                <a:solidFill>
                  <a:srgbClr val="434343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6000"/>
              <a:buNone/>
              <a:defRPr sz="6000">
                <a:solidFill>
                  <a:srgbClr val="434343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6000"/>
              <a:buNone/>
              <a:defRPr sz="6000">
                <a:solidFill>
                  <a:srgbClr val="434343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6000"/>
              <a:buNone/>
              <a:defRPr sz="6000">
                <a:solidFill>
                  <a:srgbClr val="434343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6000"/>
              <a:buNone/>
              <a:defRPr sz="6000">
                <a:solidFill>
                  <a:srgbClr val="434343"/>
                </a:solidFill>
              </a:defRPr>
            </a:lvl9pPr>
          </a:lstStyle>
          <a:p>
            <a:r>
              <a:t>xx%</a:t>
            </a:r>
          </a:p>
        </p:txBody>
      </p:sp>
    </p:spTree>
    <p:extLst>
      <p:ext uri="{BB962C8B-B14F-4D97-AF65-F5344CB8AC3E}">
        <p14:creationId xmlns:p14="http://schemas.microsoft.com/office/powerpoint/2010/main" val="130547078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 and two columns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5"/>
          <p:cNvSpPr txBox="1">
            <a:spLocks noGrp="1"/>
          </p:cNvSpPr>
          <p:nvPr>
            <p:ph type="title"/>
          </p:nvPr>
        </p:nvSpPr>
        <p:spPr>
          <a:xfrm>
            <a:off x="726225" y="438312"/>
            <a:ext cx="77319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5"/>
          <p:cNvSpPr txBox="1">
            <a:spLocks noGrp="1"/>
          </p:cNvSpPr>
          <p:nvPr>
            <p:ph type="subTitle" idx="1"/>
          </p:nvPr>
        </p:nvSpPr>
        <p:spPr>
          <a:xfrm>
            <a:off x="1974381" y="2828175"/>
            <a:ext cx="2348400" cy="396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accent1"/>
                </a:solidFill>
              </a:defRPr>
            </a:lvl1pPr>
            <a:lvl2pPr lvl="1" algn="ctr" rtl="0">
              <a:spcBef>
                <a:spcPts val="1600"/>
              </a:spcBef>
              <a:spcAft>
                <a:spcPts val="0"/>
              </a:spcAft>
              <a:buNone/>
              <a:defRPr sz="1800">
                <a:solidFill>
                  <a:schemeClr val="accent1"/>
                </a:solidFill>
              </a:defRPr>
            </a:lvl2pPr>
            <a:lvl3pPr lvl="2" algn="ctr" rtl="0">
              <a:spcBef>
                <a:spcPts val="1600"/>
              </a:spcBef>
              <a:spcAft>
                <a:spcPts val="0"/>
              </a:spcAft>
              <a:buNone/>
              <a:defRPr sz="1800">
                <a:solidFill>
                  <a:schemeClr val="accent1"/>
                </a:solidFill>
              </a:defRPr>
            </a:lvl3pPr>
            <a:lvl4pPr lvl="3" algn="ctr" rtl="0">
              <a:spcBef>
                <a:spcPts val="1600"/>
              </a:spcBef>
              <a:spcAft>
                <a:spcPts val="0"/>
              </a:spcAft>
              <a:buNone/>
              <a:defRPr sz="1800">
                <a:solidFill>
                  <a:schemeClr val="accent1"/>
                </a:solidFill>
              </a:defRPr>
            </a:lvl4pPr>
            <a:lvl5pPr lvl="4" algn="ctr" rtl="0">
              <a:spcBef>
                <a:spcPts val="1600"/>
              </a:spcBef>
              <a:spcAft>
                <a:spcPts val="0"/>
              </a:spcAft>
              <a:buNone/>
              <a:defRPr sz="1800">
                <a:solidFill>
                  <a:schemeClr val="accent1"/>
                </a:solidFill>
              </a:defRPr>
            </a:lvl5pPr>
            <a:lvl6pPr lvl="5" algn="ctr" rtl="0">
              <a:spcBef>
                <a:spcPts val="1600"/>
              </a:spcBef>
              <a:spcAft>
                <a:spcPts val="0"/>
              </a:spcAft>
              <a:buNone/>
              <a:defRPr sz="1800">
                <a:solidFill>
                  <a:schemeClr val="accent1"/>
                </a:solidFill>
              </a:defRPr>
            </a:lvl6pPr>
            <a:lvl7pPr lvl="6" algn="ctr" rtl="0">
              <a:spcBef>
                <a:spcPts val="1600"/>
              </a:spcBef>
              <a:spcAft>
                <a:spcPts val="0"/>
              </a:spcAft>
              <a:buNone/>
              <a:defRPr sz="1800">
                <a:solidFill>
                  <a:schemeClr val="accent1"/>
                </a:solidFill>
              </a:defRPr>
            </a:lvl7pPr>
            <a:lvl8pPr lvl="7" algn="ctr" rtl="0">
              <a:spcBef>
                <a:spcPts val="1600"/>
              </a:spcBef>
              <a:spcAft>
                <a:spcPts val="0"/>
              </a:spcAft>
              <a:buNone/>
              <a:defRPr sz="1800">
                <a:solidFill>
                  <a:schemeClr val="accent1"/>
                </a:solidFill>
              </a:defRPr>
            </a:lvl8pPr>
            <a:lvl9pPr lvl="8" algn="ctr" rtl="0">
              <a:spcBef>
                <a:spcPts val="1600"/>
              </a:spcBef>
              <a:spcAft>
                <a:spcPts val="1600"/>
              </a:spcAft>
              <a:buNone/>
              <a:defRPr sz="18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20" name="Google Shape;20;p5"/>
          <p:cNvSpPr txBox="1">
            <a:spLocks noGrp="1"/>
          </p:cNvSpPr>
          <p:nvPr>
            <p:ph type="subTitle" idx="2"/>
          </p:nvPr>
        </p:nvSpPr>
        <p:spPr>
          <a:xfrm>
            <a:off x="1974381" y="3182126"/>
            <a:ext cx="2348400" cy="100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algn="ctr" rtl="0">
              <a:spcBef>
                <a:spcPts val="1600"/>
              </a:spcBef>
              <a:spcAft>
                <a:spcPts val="0"/>
              </a:spcAft>
              <a:buNone/>
              <a:defRPr/>
            </a:lvl2pPr>
            <a:lvl3pPr lvl="2" algn="ctr" rtl="0">
              <a:spcBef>
                <a:spcPts val="1600"/>
              </a:spcBef>
              <a:spcAft>
                <a:spcPts val="0"/>
              </a:spcAft>
              <a:buNone/>
              <a:defRPr/>
            </a:lvl3pPr>
            <a:lvl4pPr lvl="3" algn="ctr" rtl="0">
              <a:spcBef>
                <a:spcPts val="1600"/>
              </a:spcBef>
              <a:spcAft>
                <a:spcPts val="0"/>
              </a:spcAft>
              <a:buNone/>
              <a:defRPr/>
            </a:lvl4pPr>
            <a:lvl5pPr lvl="4" algn="ctr" rtl="0">
              <a:spcBef>
                <a:spcPts val="1600"/>
              </a:spcBef>
              <a:spcAft>
                <a:spcPts val="0"/>
              </a:spcAft>
              <a:buNone/>
              <a:defRPr/>
            </a:lvl5pPr>
            <a:lvl6pPr lvl="5" algn="ctr" rtl="0">
              <a:spcBef>
                <a:spcPts val="1600"/>
              </a:spcBef>
              <a:spcAft>
                <a:spcPts val="0"/>
              </a:spcAft>
              <a:buNone/>
              <a:defRPr/>
            </a:lvl6pPr>
            <a:lvl7pPr lvl="6" algn="ctr" rtl="0">
              <a:spcBef>
                <a:spcPts val="1600"/>
              </a:spcBef>
              <a:spcAft>
                <a:spcPts val="0"/>
              </a:spcAft>
              <a:buNone/>
              <a:defRPr/>
            </a:lvl7pPr>
            <a:lvl8pPr lvl="7" algn="ctr" rtl="0">
              <a:spcBef>
                <a:spcPts val="1600"/>
              </a:spcBef>
              <a:spcAft>
                <a:spcPts val="0"/>
              </a:spcAft>
              <a:buNone/>
              <a:defRPr/>
            </a:lvl8pPr>
            <a:lvl9pPr lvl="8" algn="ctr" rtl="0">
              <a:spcBef>
                <a:spcPts val="1600"/>
              </a:spcBef>
              <a:spcAft>
                <a:spcPts val="160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5"/>
          <p:cNvSpPr txBox="1">
            <a:spLocks noGrp="1"/>
          </p:cNvSpPr>
          <p:nvPr>
            <p:ph type="subTitle" idx="3"/>
          </p:nvPr>
        </p:nvSpPr>
        <p:spPr>
          <a:xfrm>
            <a:off x="4823619" y="2828175"/>
            <a:ext cx="2346000" cy="396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accent1"/>
                </a:solidFill>
              </a:defRPr>
            </a:lvl1pPr>
            <a:lvl2pPr lvl="1" algn="ctr" rtl="0">
              <a:spcBef>
                <a:spcPts val="1600"/>
              </a:spcBef>
              <a:spcAft>
                <a:spcPts val="0"/>
              </a:spcAft>
              <a:buNone/>
              <a:defRPr sz="1800">
                <a:solidFill>
                  <a:schemeClr val="accent1"/>
                </a:solidFill>
              </a:defRPr>
            </a:lvl2pPr>
            <a:lvl3pPr lvl="2" algn="ctr" rtl="0">
              <a:spcBef>
                <a:spcPts val="1600"/>
              </a:spcBef>
              <a:spcAft>
                <a:spcPts val="0"/>
              </a:spcAft>
              <a:buNone/>
              <a:defRPr sz="1800">
                <a:solidFill>
                  <a:schemeClr val="accent1"/>
                </a:solidFill>
              </a:defRPr>
            </a:lvl3pPr>
            <a:lvl4pPr lvl="3" algn="ctr" rtl="0">
              <a:spcBef>
                <a:spcPts val="1600"/>
              </a:spcBef>
              <a:spcAft>
                <a:spcPts val="0"/>
              </a:spcAft>
              <a:buNone/>
              <a:defRPr sz="1800">
                <a:solidFill>
                  <a:schemeClr val="accent1"/>
                </a:solidFill>
              </a:defRPr>
            </a:lvl4pPr>
            <a:lvl5pPr lvl="4" algn="ctr" rtl="0">
              <a:spcBef>
                <a:spcPts val="1600"/>
              </a:spcBef>
              <a:spcAft>
                <a:spcPts val="0"/>
              </a:spcAft>
              <a:buNone/>
              <a:defRPr sz="1800">
                <a:solidFill>
                  <a:schemeClr val="accent1"/>
                </a:solidFill>
              </a:defRPr>
            </a:lvl5pPr>
            <a:lvl6pPr lvl="5" algn="ctr" rtl="0">
              <a:spcBef>
                <a:spcPts val="1600"/>
              </a:spcBef>
              <a:spcAft>
                <a:spcPts val="0"/>
              </a:spcAft>
              <a:buNone/>
              <a:defRPr sz="1800">
                <a:solidFill>
                  <a:schemeClr val="accent1"/>
                </a:solidFill>
              </a:defRPr>
            </a:lvl6pPr>
            <a:lvl7pPr lvl="6" algn="ctr" rtl="0">
              <a:spcBef>
                <a:spcPts val="1600"/>
              </a:spcBef>
              <a:spcAft>
                <a:spcPts val="0"/>
              </a:spcAft>
              <a:buNone/>
              <a:defRPr sz="1800">
                <a:solidFill>
                  <a:schemeClr val="accent1"/>
                </a:solidFill>
              </a:defRPr>
            </a:lvl7pPr>
            <a:lvl8pPr lvl="7" algn="ctr" rtl="0">
              <a:spcBef>
                <a:spcPts val="1600"/>
              </a:spcBef>
              <a:spcAft>
                <a:spcPts val="0"/>
              </a:spcAft>
              <a:buNone/>
              <a:defRPr sz="1800">
                <a:solidFill>
                  <a:schemeClr val="accent1"/>
                </a:solidFill>
              </a:defRPr>
            </a:lvl8pPr>
            <a:lvl9pPr lvl="8" algn="ctr" rtl="0">
              <a:spcBef>
                <a:spcPts val="1600"/>
              </a:spcBef>
              <a:spcAft>
                <a:spcPts val="1600"/>
              </a:spcAft>
              <a:buNone/>
              <a:defRPr sz="18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subTitle" idx="4"/>
          </p:nvPr>
        </p:nvSpPr>
        <p:spPr>
          <a:xfrm>
            <a:off x="4823619" y="3182126"/>
            <a:ext cx="2346000" cy="100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algn="ctr" rtl="0">
              <a:spcBef>
                <a:spcPts val="1600"/>
              </a:spcBef>
              <a:spcAft>
                <a:spcPts val="0"/>
              </a:spcAft>
              <a:buNone/>
              <a:defRPr/>
            </a:lvl2pPr>
            <a:lvl3pPr lvl="2" algn="ctr" rtl="0">
              <a:spcBef>
                <a:spcPts val="1600"/>
              </a:spcBef>
              <a:spcAft>
                <a:spcPts val="0"/>
              </a:spcAft>
              <a:buNone/>
              <a:defRPr/>
            </a:lvl3pPr>
            <a:lvl4pPr lvl="3" algn="ctr" rtl="0">
              <a:spcBef>
                <a:spcPts val="1600"/>
              </a:spcBef>
              <a:spcAft>
                <a:spcPts val="0"/>
              </a:spcAft>
              <a:buNone/>
              <a:defRPr/>
            </a:lvl4pPr>
            <a:lvl5pPr lvl="4" algn="ctr" rtl="0">
              <a:spcBef>
                <a:spcPts val="1600"/>
              </a:spcBef>
              <a:spcAft>
                <a:spcPts val="0"/>
              </a:spcAft>
              <a:buNone/>
              <a:defRPr/>
            </a:lvl5pPr>
            <a:lvl6pPr lvl="5" algn="ctr" rtl="0">
              <a:spcBef>
                <a:spcPts val="1600"/>
              </a:spcBef>
              <a:spcAft>
                <a:spcPts val="0"/>
              </a:spcAft>
              <a:buNone/>
              <a:defRPr/>
            </a:lvl6pPr>
            <a:lvl7pPr lvl="6" algn="ctr" rtl="0">
              <a:spcBef>
                <a:spcPts val="1600"/>
              </a:spcBef>
              <a:spcAft>
                <a:spcPts val="0"/>
              </a:spcAft>
              <a:buNone/>
              <a:defRPr/>
            </a:lvl7pPr>
            <a:lvl8pPr lvl="7" algn="ctr" rtl="0">
              <a:spcBef>
                <a:spcPts val="1600"/>
              </a:spcBef>
              <a:spcAft>
                <a:spcPts val="0"/>
              </a:spcAft>
              <a:buNone/>
              <a:defRPr/>
            </a:lvl8pPr>
            <a:lvl9pPr lvl="8" algn="ctr" rtl="0">
              <a:spcBef>
                <a:spcPts val="1600"/>
              </a:spcBef>
              <a:spcAft>
                <a:spcPts val="1600"/>
              </a:spcAft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07857294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4"/>
          <p:cNvSpPr txBox="1">
            <a:spLocks noGrp="1"/>
          </p:cNvSpPr>
          <p:nvPr>
            <p:ph type="title"/>
          </p:nvPr>
        </p:nvSpPr>
        <p:spPr>
          <a:xfrm>
            <a:off x="726225" y="438312"/>
            <a:ext cx="77319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4"/>
          <p:cNvSpPr txBox="1">
            <a:spLocks noGrp="1"/>
          </p:cNvSpPr>
          <p:nvPr>
            <p:ph type="subTitle" idx="1"/>
          </p:nvPr>
        </p:nvSpPr>
        <p:spPr>
          <a:xfrm>
            <a:off x="4864000" y="2089275"/>
            <a:ext cx="2802600" cy="1664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rtl="0">
              <a:spcBef>
                <a:spcPts val="160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24293125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2">
  <p:cSld name="Title only 2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7"/>
          <p:cNvSpPr txBox="1">
            <a:spLocks noGrp="1"/>
          </p:cNvSpPr>
          <p:nvPr>
            <p:ph type="title"/>
          </p:nvPr>
        </p:nvSpPr>
        <p:spPr>
          <a:xfrm>
            <a:off x="3243525" y="500775"/>
            <a:ext cx="4327200" cy="1385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7200"/>
              <a:buNone/>
              <a:defRPr sz="3600">
                <a:solidFill>
                  <a:schemeClr val="lt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7200"/>
              <a:buNone/>
              <a:defRPr sz="7200">
                <a:solidFill>
                  <a:schemeClr val="lt2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7200"/>
              <a:buNone/>
              <a:defRPr sz="7200">
                <a:solidFill>
                  <a:schemeClr val="lt2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7200"/>
              <a:buNone/>
              <a:defRPr sz="7200">
                <a:solidFill>
                  <a:schemeClr val="lt2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7200"/>
              <a:buNone/>
              <a:defRPr sz="7200">
                <a:solidFill>
                  <a:schemeClr val="lt2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7200"/>
              <a:buNone/>
              <a:defRPr sz="7200">
                <a:solidFill>
                  <a:schemeClr val="lt2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7200"/>
              <a:buNone/>
              <a:defRPr sz="7200">
                <a:solidFill>
                  <a:schemeClr val="lt2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7200"/>
              <a:buNone/>
              <a:defRPr sz="7200">
                <a:solidFill>
                  <a:schemeClr val="lt2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7200"/>
              <a:buNone/>
              <a:defRPr sz="7200"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64213673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 2">
  <p:cSld name="Main point 2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8"/>
          <p:cNvSpPr txBox="1">
            <a:spLocks noGrp="1"/>
          </p:cNvSpPr>
          <p:nvPr>
            <p:ph type="title"/>
          </p:nvPr>
        </p:nvSpPr>
        <p:spPr>
          <a:xfrm>
            <a:off x="1529550" y="1421408"/>
            <a:ext cx="6084900" cy="2300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None/>
              <a:defRPr sz="80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None/>
              <a:defRPr sz="7200">
                <a:solidFill>
                  <a:schemeClr val="accen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None/>
              <a:defRPr sz="7200">
                <a:solidFill>
                  <a:schemeClr val="accen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None/>
              <a:defRPr sz="7200">
                <a:solidFill>
                  <a:schemeClr val="accen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None/>
              <a:defRPr sz="7200">
                <a:solidFill>
                  <a:schemeClr val="accen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None/>
              <a:defRPr sz="7200">
                <a:solidFill>
                  <a:schemeClr val="accen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None/>
              <a:defRPr sz="7200">
                <a:solidFill>
                  <a:schemeClr val="accen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None/>
              <a:defRPr sz="7200">
                <a:solidFill>
                  <a:schemeClr val="accen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None/>
              <a:defRPr sz="72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8942300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12/23/2020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1371334"/>
      </p:ext>
    </p:extLst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2628" y="575564"/>
            <a:ext cx="8085582" cy="2516886"/>
          </a:xfrm>
        </p:spPr>
        <p:txBody>
          <a:bodyPr anchor="b">
            <a:normAutofit/>
          </a:bodyPr>
          <a:lstStyle>
            <a:lvl1pPr>
              <a:lnSpc>
                <a:spcPct val="80000"/>
              </a:lnSpc>
              <a:defRPr sz="6600" b="0" baseline="0">
                <a:solidFill>
                  <a:schemeClr val="accent1"/>
                </a:solidFill>
              </a:defRPr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0634" y="3153157"/>
            <a:ext cx="6919722" cy="1234440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1"/>
                </a:solidFill>
                <a:latin typeface="+mj-lt"/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12/23/2020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7429886"/>
      </p:ext>
    </p:extLst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07492" y="1498601"/>
            <a:ext cx="3497580" cy="2825496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08498" y="1498601"/>
            <a:ext cx="3497580" cy="2825496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12/23/2020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7201486"/>
      </p:ext>
    </p:extLst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7492" y="1530350"/>
            <a:ext cx="3497580" cy="542550"/>
          </a:xfrm>
        </p:spPr>
        <p:txBody>
          <a:bodyPr anchor="ctr">
            <a:normAutofit/>
          </a:bodyPr>
          <a:lstStyle>
            <a:lvl1pPr marL="0" indent="0">
              <a:buNone/>
              <a:defRPr sz="1650" b="0" cap="all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7492" y="2064813"/>
            <a:ext cx="3497580" cy="2400300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05706" y="1528826"/>
            <a:ext cx="3497580" cy="541782"/>
          </a:xfrm>
        </p:spPr>
        <p:txBody>
          <a:bodyPr anchor="ctr">
            <a:normAutofit/>
          </a:bodyPr>
          <a:lstStyle>
            <a:lvl1pPr marL="0" indent="0">
              <a:buNone/>
              <a:defRPr sz="1650" b="0" cap="all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505706" y="2063243"/>
            <a:ext cx="3497580" cy="2400300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12/23/2020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8111879"/>
      </p:ext>
    </p:extLst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12/23/2020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6501768"/>
      </p:ext>
    </p:extLst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12/23/2020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8668508"/>
      </p:ext>
    </p:extLst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Vsebina z naslo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715000" y="0"/>
            <a:ext cx="3429000" cy="51435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6196053" y="406712"/>
            <a:ext cx="2537460" cy="1440180"/>
          </a:xfrm>
        </p:spPr>
        <p:txBody>
          <a:bodyPr anchor="b">
            <a:noAutofit/>
          </a:bodyPr>
          <a:lstStyle>
            <a:lvl1pPr>
              <a:lnSpc>
                <a:spcPct val="85000"/>
              </a:lnSpc>
              <a:defRPr sz="3000">
                <a:solidFill>
                  <a:srgbClr val="FFFFFF"/>
                </a:solidFill>
              </a:defRPr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00" y="571500"/>
            <a:ext cx="4572000" cy="3429000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06987" y="1883860"/>
            <a:ext cx="2548890" cy="2345240"/>
          </a:xfrm>
        </p:spPr>
        <p:txBody>
          <a:bodyPr>
            <a:normAutofit/>
          </a:bodyPr>
          <a:lstStyle>
            <a:lvl1pPr marL="0" marR="0" indent="0" algn="l" defTabSz="685800" rtl="0" eaLnBrk="1" fontAlgn="auto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350">
                <a:solidFill>
                  <a:srgbClr val="262626"/>
                </a:solidFill>
              </a:defRPr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105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l-SI" smtClean="0"/>
              <a:t>Uredite sloge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12/23/2020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20000"/>
                  </a:srgbClr>
                </a:solidFill>
              </a:defRPr>
            </a:lvl1pPr>
          </a:lstStyle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6239184"/>
      </p:ext>
    </p:extLst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6918" y="4064001"/>
            <a:ext cx="8085582" cy="459962"/>
          </a:xfrm>
        </p:spPr>
        <p:txBody>
          <a:bodyPr anchor="b">
            <a:normAutofit/>
          </a:bodyPr>
          <a:lstStyle>
            <a:lvl1pPr>
              <a:defRPr sz="2400" b="0">
                <a:solidFill>
                  <a:srgbClr val="FFFFFF"/>
                </a:solidFill>
              </a:defRPr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9144000" cy="3998214"/>
          </a:xfrm>
          <a:solidFill>
            <a:schemeClr val="accent1">
              <a:lumMod val="40000"/>
              <a:lumOff val="60000"/>
            </a:schemeClr>
          </a:solidFill>
        </p:spPr>
        <p:txBody>
          <a:bodyPr anchor="t"/>
          <a:lstStyle>
            <a:lvl1pPr marL="0" indent="0" algn="ctr">
              <a:spcBef>
                <a:spcPts val="600"/>
              </a:spcBef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sl-SI" smtClean="0"/>
              <a:t>Kliknite ikono, če želite dodati sliko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7492" y="4432301"/>
            <a:ext cx="6922008" cy="40005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050">
                <a:solidFill>
                  <a:srgbClr val="262626"/>
                </a:solidFill>
              </a:defRPr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fld id="{48A87A34-81AB-432B-8DAE-1953F412C126}" type="datetimeFigureOut">
              <a:rPr lang="en-US" smtClean="0"/>
              <a:t>12/23/2020</a:t>
            </a:fld>
            <a:endParaRPr lang="en-US" dirty="0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25000"/>
                  </a:srgbClr>
                </a:solidFill>
              </a:defRPr>
            </a:lvl1pPr>
          </a:lstStyle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266985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50000"/>
            <a:lumOff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92919" y="374650"/>
            <a:ext cx="8079581" cy="124364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7492" y="1508760"/>
            <a:ext cx="8065294" cy="28246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4350" y="4809335"/>
            <a:ext cx="3086100" cy="1714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713">
                <a:solidFill>
                  <a:schemeClr val="tx1">
                    <a:alpha val="80000"/>
                  </a:schemeClr>
                </a:solidFill>
              </a:defRPr>
            </a:lvl1pPr>
          </a:lstStyle>
          <a:p>
            <a:fld id="{5586B75A-687E-405C-8A0B-8D00578BA2C3}" type="datetimeFigureOut">
              <a:rPr lang="en-US" dirty="0"/>
              <a:pPr/>
              <a:t>12/23/2020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14350" y="4916023"/>
            <a:ext cx="3771900" cy="1714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713" cap="all" baseline="0">
                <a:solidFill>
                  <a:schemeClr val="tx1">
                    <a:alpha val="8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72945" y="4407310"/>
            <a:ext cx="2194560" cy="104777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7725" b="0">
                <a:ln>
                  <a:noFill/>
                </a:ln>
                <a:solidFill>
                  <a:schemeClr val="accent1">
                    <a:alpha val="25000"/>
                  </a:schemeClr>
                </a:solidFill>
                <a:latin typeface="+mj-lt"/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85762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96" r:id="rId1"/>
    <p:sldLayoutId id="2147483897" r:id="rId2"/>
    <p:sldLayoutId id="2147483898" r:id="rId3"/>
    <p:sldLayoutId id="2147483899" r:id="rId4"/>
    <p:sldLayoutId id="2147483900" r:id="rId5"/>
    <p:sldLayoutId id="2147483901" r:id="rId6"/>
    <p:sldLayoutId id="2147483902" r:id="rId7"/>
    <p:sldLayoutId id="2147483903" r:id="rId8"/>
    <p:sldLayoutId id="2147483904" r:id="rId9"/>
    <p:sldLayoutId id="2147483905" r:id="rId10"/>
    <p:sldLayoutId id="2147483906" r:id="rId11"/>
    <p:sldLayoutId id="2147483907" r:id="rId12"/>
    <p:sldLayoutId id="2147483908" r:id="rId13"/>
    <p:sldLayoutId id="2147483909" r:id="rId14"/>
    <p:sldLayoutId id="2147483914" r:id="rId15"/>
    <p:sldLayoutId id="2147483915" r:id="rId16"/>
    <p:sldLayoutId id="2147483916" r:id="rId17"/>
    <p:sldLayoutId id="2147483917" r:id="rId18"/>
  </p:sldLayoutIdLst>
  <p:hf sldNum="0" hdr="0" ftr="0" dt="0"/>
  <p:txStyles>
    <p:titleStyle>
      <a:lvl1pPr algn="l" defTabSz="685800" rtl="0" eaLnBrk="1" latinLnBrk="0" hangingPunct="1">
        <a:lnSpc>
          <a:spcPct val="85000"/>
        </a:lnSpc>
        <a:spcBef>
          <a:spcPct val="0"/>
        </a:spcBef>
        <a:buNone/>
        <a:defRPr sz="4050" kern="1200" spc="-90" baseline="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68580" indent="-68580" algn="l" defTabSz="685800" rtl="0" eaLnBrk="1" latinLnBrk="0" hangingPunct="1">
        <a:lnSpc>
          <a:spcPct val="85000"/>
        </a:lnSpc>
        <a:spcBef>
          <a:spcPts val="975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260604" indent="-257175" algn="l" defTabSz="685800" rtl="0" eaLnBrk="1" latinLnBrk="0" hangingPunct="1">
        <a:lnSpc>
          <a:spcPct val="85000"/>
        </a:lnSpc>
        <a:spcBef>
          <a:spcPts val="45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411480" indent="-411480" algn="l" defTabSz="685800" rtl="0" eaLnBrk="1" latinLnBrk="0" hangingPunct="1">
        <a:lnSpc>
          <a:spcPct val="85000"/>
        </a:lnSpc>
        <a:spcBef>
          <a:spcPts val="450"/>
        </a:spcBef>
        <a:buFont typeface="Arial" pitchFamily="34" charset="0"/>
        <a:buChar char=" "/>
        <a:defRPr sz="1500" i="1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617220" indent="-617220" algn="l" defTabSz="685800" rtl="0" eaLnBrk="1" latinLnBrk="0" hangingPunct="1">
        <a:lnSpc>
          <a:spcPct val="85000"/>
        </a:lnSpc>
        <a:spcBef>
          <a:spcPts val="450"/>
        </a:spcBef>
        <a:buFont typeface="Arial" pitchFamily="34" charset="0"/>
        <a:buChar char=" "/>
        <a:defRPr sz="135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822960" indent="-822960" algn="l" defTabSz="685800" rtl="0" eaLnBrk="1" latinLnBrk="0" hangingPunct="1">
        <a:lnSpc>
          <a:spcPct val="85000"/>
        </a:lnSpc>
        <a:spcBef>
          <a:spcPts val="450"/>
        </a:spcBef>
        <a:buFont typeface="Arial" pitchFamily="34" charset="0"/>
        <a:buChar char=" "/>
        <a:defRPr sz="135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900000" indent="-171450" algn="l" defTabSz="685800" rtl="0" eaLnBrk="1" latinLnBrk="0" hangingPunct="1">
        <a:lnSpc>
          <a:spcPct val="85000"/>
        </a:lnSpc>
        <a:spcBef>
          <a:spcPts val="450"/>
        </a:spcBef>
        <a:buFont typeface="Arial" pitchFamily="34" charset="0"/>
        <a:buChar char=" "/>
        <a:defRPr sz="135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6pPr>
      <a:lvl7pPr marL="1050000" indent="-171450" algn="l" defTabSz="685800" rtl="0" eaLnBrk="1" latinLnBrk="0" hangingPunct="1">
        <a:lnSpc>
          <a:spcPct val="85000"/>
        </a:lnSpc>
        <a:spcBef>
          <a:spcPts val="450"/>
        </a:spcBef>
        <a:buFont typeface="Arial" pitchFamily="34" charset="0"/>
        <a:buChar char=" "/>
        <a:defRPr sz="135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7pPr>
      <a:lvl8pPr marL="1200000" indent="-171450" algn="l" defTabSz="685800" rtl="0" eaLnBrk="1" latinLnBrk="0" hangingPunct="1">
        <a:lnSpc>
          <a:spcPct val="85000"/>
        </a:lnSpc>
        <a:spcBef>
          <a:spcPts val="450"/>
        </a:spcBef>
        <a:buFont typeface="Arial" pitchFamily="34" charset="0"/>
        <a:buChar char=" "/>
        <a:defRPr sz="135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8pPr>
      <a:lvl9pPr marL="1350000" indent="-171450" algn="l" defTabSz="685800" rtl="0" eaLnBrk="1" latinLnBrk="0" hangingPunct="1">
        <a:lnSpc>
          <a:spcPct val="85000"/>
        </a:lnSpc>
        <a:spcBef>
          <a:spcPts val="450"/>
        </a:spcBef>
        <a:buFont typeface="Arial" pitchFamily="34" charset="0"/>
        <a:buChar char=" "/>
        <a:defRPr sz="135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16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3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3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9.png"/><Relationship Id="rId7" Type="http://schemas.openxmlformats.org/officeDocument/2006/relationships/image" Target="../media/image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4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Relationship Id="rId9" Type="http://schemas.openxmlformats.org/officeDocument/2006/relationships/image" Target="../media/image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2.png"/><Relationship Id="rId4" Type="http://schemas.openxmlformats.org/officeDocument/2006/relationships/image" Target="../media/image2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viziiosrogaska-my.sharepoint.com/:v:/g/personal/mojca_pazon_iios-rogaska_si/EXBGg7hK1XVCvxb1pgKsV00B_lQ0z7Vd70frsn7f8T0tlg?e=J8xzGB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9.png"/><Relationship Id="rId5" Type="http://schemas.openxmlformats.org/officeDocument/2006/relationships/image" Target="../media/image4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6.xml"/><Relationship Id="rId5" Type="http://schemas.openxmlformats.org/officeDocument/2006/relationships/image" Target="../media/image10.png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6.xml"/><Relationship Id="rId5" Type="http://schemas.openxmlformats.org/officeDocument/2006/relationships/image" Target="../media/image11.png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12.png"/><Relationship Id="rId5" Type="http://schemas.openxmlformats.org/officeDocument/2006/relationships/image" Target="../media/image4.png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6.png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7.xml"/><Relationship Id="rId6" Type="http://schemas.openxmlformats.org/officeDocument/2006/relationships/hyperlink" Target="https://www.youtube.com/watch?v=qRYxu4Ojv_g" TargetMode="External"/><Relationship Id="rId5" Type="http://schemas.openxmlformats.org/officeDocument/2006/relationships/hyperlink" Target="https://www.youtube.com/watch?v=xtLoaMfinbU" TargetMode="External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7.xml"/><Relationship Id="rId6" Type="http://schemas.openxmlformats.org/officeDocument/2006/relationships/hyperlink" Target="https://wixlabs-pdf-dev.appspot.com/assets/pdfjs/web/viewer.html?file=/pdfproxy?instance%3DBI-vzbkTM5ZGKOrLY1PxUPqr-ofISQ97oLv9LN9yNNQ.eyJpbnN0YW5jZUlkIjoiZjYyYzQ0ZGEtNGExMy00N2E0LTgzNDEtMGNkMTE4YzQyYzM4IiwiYXBwRGVmSWQiOiIxM2VlMTBhMy1lY2I5LTdlZmYtNDI5OC1kMmY5ZjM0YWNmMGQiLCJtZXRhU2l0ZUlkIjoiYTM1MzcxMDAtZWU3My00MTI1LWJkZmYtMDUxM2JjZDE4MGZiIiwic2lnbkRhdGUiOiIyMDIwLTEyLTAxVDA5OjQ5OjM2LjYzM1oiLCJkZW1vTW9kZSI6ZmFsc2UsImFpZCI6IjgyMjQyZDUwLWE2MDQtNDc0OS04Yjg2LWUxNzgyZWQ0MTUwZCIsImJpVG9rZW4iOiI1NTdmMzVkYS1hNDYwLTA2ODEtM2ViZS0wOWMyYTQxNWFjYzMiLCJzaXRlT3duZXJJZCI6ImMxN2U2M2IyLWI0YTMtNDRhZi1iZDE2LTAwZDZjNzJmZTA0YyJ9%26compId%3Dcomp-kebx72cu%26url%3Dhttps://docs.wixstatic.com/ugd/c17e63_bcbb99c78e994dbd972b9e5719705b17.pdf#page=1&amp;links=true&amp;originalFileName=HRESTA%C4%8C&amp;locale=en&amp;allowDownload=true&amp;allowPrinting=true" TargetMode="External"/><Relationship Id="rId5" Type="http://schemas.openxmlformats.org/officeDocument/2006/relationships/image" Target="../media/image4.png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5" name="Google Shape;175;p3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flipH="1">
            <a:off x="0" y="1865810"/>
            <a:ext cx="6477600" cy="3286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Slika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12439" y="369986"/>
            <a:ext cx="3538945" cy="22606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Google Shape;130;p32"/>
          <p:cNvSpPr txBox="1">
            <a:spLocks/>
          </p:cNvSpPr>
          <p:nvPr/>
        </p:nvSpPr>
        <p:spPr>
          <a:xfrm>
            <a:off x="-1362968" y="432595"/>
            <a:ext cx="7548305" cy="1454700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b" anchorCtr="0">
            <a:noAutofit/>
          </a:bodyPr>
          <a:lstStyle>
            <a:lvl1pPr lvl="0" algn="ctr" defTabSz="685800" rtl="0" eaLnBrk="1" latinLnBrk="0" hangingPunct="1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6000"/>
              <a:buNone/>
              <a:defRPr sz="9600" kern="1200" spc="-90" baseline="0">
                <a:solidFill>
                  <a:schemeClr val="lt2"/>
                </a:solidFill>
                <a:latin typeface="+mj-lt"/>
                <a:ea typeface="+mj-ea"/>
                <a:cs typeface="+mj-cs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6000"/>
              <a:buNone/>
              <a:defRPr sz="6000">
                <a:solidFill>
                  <a:schemeClr val="lt2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6000"/>
              <a:buNone/>
              <a:defRPr sz="6000">
                <a:solidFill>
                  <a:schemeClr val="lt2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6000"/>
              <a:buNone/>
              <a:defRPr sz="6000">
                <a:solidFill>
                  <a:schemeClr val="lt2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6000"/>
              <a:buNone/>
              <a:defRPr sz="6000">
                <a:solidFill>
                  <a:schemeClr val="lt2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6000"/>
              <a:buNone/>
              <a:defRPr sz="6000">
                <a:solidFill>
                  <a:schemeClr val="lt2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6000"/>
              <a:buNone/>
              <a:defRPr sz="6000">
                <a:solidFill>
                  <a:schemeClr val="lt2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6000"/>
              <a:buNone/>
              <a:defRPr sz="6000">
                <a:solidFill>
                  <a:schemeClr val="lt2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6000"/>
              <a:buNone/>
              <a:defRPr sz="6000">
                <a:solidFill>
                  <a:schemeClr val="lt2"/>
                </a:solidFill>
              </a:defRPr>
            </a:lvl9pPr>
          </a:lstStyle>
          <a:p>
            <a:pPr>
              <a:buFontTx/>
            </a:pPr>
            <a:r>
              <a:rPr lang="sl-SI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cifico" panose="020B0604020202020204" charset="-18"/>
              </a:rPr>
              <a:t>KULTURNI DAN</a:t>
            </a:r>
            <a:endParaRPr lang="sl-SI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acifico" panose="020B0604020202020204" charset="-18"/>
            </a:endParaRPr>
          </a:p>
        </p:txBody>
      </p:sp>
      <p:sp>
        <p:nvSpPr>
          <p:cNvPr id="10" name="Google Shape;130;p32"/>
          <p:cNvSpPr txBox="1">
            <a:spLocks/>
          </p:cNvSpPr>
          <p:nvPr/>
        </p:nvSpPr>
        <p:spPr>
          <a:xfrm>
            <a:off x="-535353" y="3362553"/>
            <a:ext cx="7548305" cy="16556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5200"/>
              <a:buFont typeface="Pacifico"/>
              <a:buNone/>
              <a:defRPr sz="8500" b="0" i="0" u="none" strike="noStrike" cap="none">
                <a:solidFill>
                  <a:schemeClr val="lt2"/>
                </a:solidFill>
                <a:latin typeface="Pacifico"/>
                <a:ea typeface="Pacifico"/>
                <a:cs typeface="Pacifico"/>
                <a:sym typeface="Pacifico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5200"/>
              <a:buFont typeface="Pacifico"/>
              <a:buNone/>
              <a:defRPr sz="5200" b="0" i="0" u="none" strike="noStrike" cap="none">
                <a:solidFill>
                  <a:schemeClr val="lt2"/>
                </a:solidFill>
                <a:latin typeface="Pacifico"/>
                <a:ea typeface="Pacifico"/>
                <a:cs typeface="Pacifico"/>
                <a:sym typeface="Pacifico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5200"/>
              <a:buFont typeface="Pacifico"/>
              <a:buNone/>
              <a:defRPr sz="5200" b="0" i="0" u="none" strike="noStrike" cap="none">
                <a:solidFill>
                  <a:schemeClr val="lt2"/>
                </a:solidFill>
                <a:latin typeface="Pacifico"/>
                <a:ea typeface="Pacifico"/>
                <a:cs typeface="Pacifico"/>
                <a:sym typeface="Pacifico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5200"/>
              <a:buFont typeface="Pacifico"/>
              <a:buNone/>
              <a:defRPr sz="5200" b="0" i="0" u="none" strike="noStrike" cap="none">
                <a:solidFill>
                  <a:schemeClr val="lt2"/>
                </a:solidFill>
                <a:latin typeface="Pacifico"/>
                <a:ea typeface="Pacifico"/>
                <a:cs typeface="Pacifico"/>
                <a:sym typeface="Pacifico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5200"/>
              <a:buFont typeface="Pacifico"/>
              <a:buNone/>
              <a:defRPr sz="5200" b="0" i="0" u="none" strike="noStrike" cap="none">
                <a:solidFill>
                  <a:schemeClr val="lt2"/>
                </a:solidFill>
                <a:latin typeface="Pacifico"/>
                <a:ea typeface="Pacifico"/>
                <a:cs typeface="Pacifico"/>
                <a:sym typeface="Pacifico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5200"/>
              <a:buFont typeface="Pacifico"/>
              <a:buNone/>
              <a:defRPr sz="5200" b="0" i="0" u="none" strike="noStrike" cap="none">
                <a:solidFill>
                  <a:schemeClr val="lt2"/>
                </a:solidFill>
                <a:latin typeface="Pacifico"/>
                <a:ea typeface="Pacifico"/>
                <a:cs typeface="Pacifico"/>
                <a:sym typeface="Pacifico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5200"/>
              <a:buFont typeface="Pacifico"/>
              <a:buNone/>
              <a:defRPr sz="5200" b="0" i="0" u="none" strike="noStrike" cap="none">
                <a:solidFill>
                  <a:schemeClr val="lt2"/>
                </a:solidFill>
                <a:latin typeface="Pacifico"/>
                <a:ea typeface="Pacifico"/>
                <a:cs typeface="Pacifico"/>
                <a:sym typeface="Pacifico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5200"/>
              <a:buFont typeface="Pacifico"/>
              <a:buNone/>
              <a:defRPr sz="5200" b="0" i="0" u="none" strike="noStrike" cap="none">
                <a:solidFill>
                  <a:schemeClr val="lt2"/>
                </a:solidFill>
                <a:latin typeface="Pacifico"/>
                <a:ea typeface="Pacifico"/>
                <a:cs typeface="Pacifico"/>
                <a:sym typeface="Pacifico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5200"/>
              <a:buFont typeface="Pacifico"/>
              <a:buNone/>
              <a:defRPr sz="5200" b="0" i="0" u="none" strike="noStrike" cap="none">
                <a:solidFill>
                  <a:schemeClr val="lt2"/>
                </a:solidFill>
                <a:latin typeface="Pacifico"/>
                <a:ea typeface="Pacifico"/>
                <a:cs typeface="Pacifico"/>
                <a:sym typeface="Pacifico"/>
              </a:defRPr>
            </a:lvl9pPr>
          </a:lstStyle>
          <a:p>
            <a:r>
              <a:rPr lang="sl-SI" sz="6000" dirty="0" smtClean="0">
                <a:solidFill>
                  <a:srgbClr val="C00000"/>
                </a:solidFill>
              </a:rPr>
              <a:t>HRESTAČ</a:t>
            </a:r>
          </a:p>
          <a:p>
            <a:r>
              <a:rPr lang="sl-SI" sz="1800" dirty="0" smtClean="0">
                <a:solidFill>
                  <a:schemeClr val="bg1"/>
                </a:solidFill>
              </a:rPr>
              <a:t>božično –novoletna fantazijska pravljica</a:t>
            </a:r>
          </a:p>
          <a:p>
            <a:endParaRPr lang="sl-SI" sz="2400" dirty="0" smtClean="0">
              <a:solidFill>
                <a:srgbClr val="FFC000"/>
              </a:solidFill>
            </a:endParaRPr>
          </a:p>
          <a:p>
            <a:r>
              <a:rPr lang="sl-SI" sz="2400" dirty="0" smtClean="0">
                <a:solidFill>
                  <a:srgbClr val="C00000"/>
                </a:solidFill>
              </a:rPr>
              <a:t>P. I. Čajkovski</a:t>
            </a:r>
          </a:p>
          <a:p>
            <a:endParaRPr lang="sl-SI" sz="1800" dirty="0">
              <a:solidFill>
                <a:schemeClr val="bg1"/>
              </a:solidFill>
            </a:endParaRPr>
          </a:p>
        </p:txBody>
      </p:sp>
      <p:sp>
        <p:nvSpPr>
          <p:cNvPr id="11" name="Google Shape;131;p32"/>
          <p:cNvSpPr txBox="1">
            <a:spLocks/>
          </p:cNvSpPr>
          <p:nvPr/>
        </p:nvSpPr>
        <p:spPr>
          <a:xfrm>
            <a:off x="2004190" y="4563565"/>
            <a:ext cx="6856800" cy="971916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8580" indent="-68580" algn="l" defTabSz="685800" rtl="0" eaLnBrk="1" latinLnBrk="0" hangingPunct="1">
              <a:lnSpc>
                <a:spcPct val="85000"/>
              </a:lnSpc>
              <a:spcBef>
                <a:spcPts val="975"/>
              </a:spcBef>
              <a:buFont typeface="Arial" pitchFamily="34" charset="0"/>
              <a:buChar char=" 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260604" indent="-257175" algn="l" defTabSz="685800" rtl="0" eaLnBrk="1" latinLnBrk="0" hangingPunct="1">
              <a:lnSpc>
                <a:spcPct val="85000"/>
              </a:lnSpc>
              <a:spcBef>
                <a:spcPts val="450"/>
              </a:spcBef>
              <a:buFont typeface="Arial" pitchFamily="34" charset="0"/>
              <a:buChar char=" 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411480" indent="-411480" algn="l" defTabSz="685800" rtl="0" eaLnBrk="1" latinLnBrk="0" hangingPunct="1">
              <a:lnSpc>
                <a:spcPct val="85000"/>
              </a:lnSpc>
              <a:spcBef>
                <a:spcPts val="450"/>
              </a:spcBef>
              <a:buFont typeface="Arial" pitchFamily="34" charset="0"/>
              <a:buChar char=" "/>
              <a:defRPr sz="1500" i="1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617220" indent="-617220" algn="l" defTabSz="685800" rtl="0" eaLnBrk="1" latinLnBrk="0" hangingPunct="1">
              <a:lnSpc>
                <a:spcPct val="85000"/>
              </a:lnSpc>
              <a:spcBef>
                <a:spcPts val="450"/>
              </a:spcBef>
              <a:buFont typeface="Arial" pitchFamily="34" charset="0"/>
              <a:buChar char=" "/>
              <a:defRPr sz="135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822960" indent="-822960" algn="l" defTabSz="685800" rtl="0" eaLnBrk="1" latinLnBrk="0" hangingPunct="1">
              <a:lnSpc>
                <a:spcPct val="85000"/>
              </a:lnSpc>
              <a:spcBef>
                <a:spcPts val="450"/>
              </a:spcBef>
              <a:buFont typeface="Arial" pitchFamily="34" charset="0"/>
              <a:buChar char=" "/>
              <a:defRPr sz="135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900000" indent="-171450" algn="l" defTabSz="685800" rtl="0" eaLnBrk="1" latinLnBrk="0" hangingPunct="1">
              <a:lnSpc>
                <a:spcPct val="85000"/>
              </a:lnSpc>
              <a:spcBef>
                <a:spcPts val="450"/>
              </a:spcBef>
              <a:buFont typeface="Arial" pitchFamily="34" charset="0"/>
              <a:buChar char=" "/>
              <a:defRPr sz="135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050000" indent="-171450" algn="l" defTabSz="685800" rtl="0" eaLnBrk="1" latinLnBrk="0" hangingPunct="1">
              <a:lnSpc>
                <a:spcPct val="85000"/>
              </a:lnSpc>
              <a:spcBef>
                <a:spcPts val="450"/>
              </a:spcBef>
              <a:buFont typeface="Arial" pitchFamily="34" charset="0"/>
              <a:buChar char=" "/>
              <a:defRPr sz="135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200000" indent="-171450" algn="l" defTabSz="685800" rtl="0" eaLnBrk="1" latinLnBrk="0" hangingPunct="1">
              <a:lnSpc>
                <a:spcPct val="85000"/>
              </a:lnSpc>
              <a:spcBef>
                <a:spcPts val="450"/>
              </a:spcBef>
              <a:buFont typeface="Arial" pitchFamily="34" charset="0"/>
              <a:buChar char=" "/>
              <a:defRPr sz="135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350000" indent="-171450" algn="l" defTabSz="685800" rtl="0" eaLnBrk="1" latinLnBrk="0" hangingPunct="1">
              <a:lnSpc>
                <a:spcPct val="85000"/>
              </a:lnSpc>
              <a:spcBef>
                <a:spcPts val="450"/>
              </a:spcBef>
              <a:buFont typeface="Arial" pitchFamily="34" charset="0"/>
              <a:buChar char=" "/>
              <a:defRPr sz="135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spcBef>
                <a:spcPts val="0"/>
              </a:spcBef>
              <a:buClrTx/>
              <a:buFont typeface="Arial" pitchFamily="34" charset="0"/>
              <a:buNone/>
            </a:pPr>
            <a:r>
              <a:rPr lang="pl-PL" sz="2400" b="1" dirty="0" smtClean="0">
                <a:solidFill>
                  <a:srgbClr val="FFC000"/>
                </a:solidFill>
                <a:latin typeface="Pacifico" panose="020B0604020202020204" charset="-18"/>
              </a:rPr>
              <a:t>24</a:t>
            </a:r>
            <a:r>
              <a:rPr lang="pl-PL" sz="2400" b="1" dirty="0" smtClean="0">
                <a:solidFill>
                  <a:srgbClr val="FFC000"/>
                </a:solidFill>
                <a:latin typeface="Pacifico" panose="020B0604020202020204" charset="-18"/>
              </a:rPr>
              <a:t>. </a:t>
            </a:r>
            <a:r>
              <a:rPr lang="pl-PL" sz="2400" b="1" dirty="0" smtClean="0">
                <a:solidFill>
                  <a:srgbClr val="FFC000"/>
                </a:solidFill>
                <a:latin typeface="Pacifico" panose="020B0604020202020204" charset="-18"/>
              </a:rPr>
              <a:t>12. 2020</a:t>
            </a:r>
            <a:endParaRPr lang="pl-PL" sz="2400" b="1" dirty="0">
              <a:solidFill>
                <a:srgbClr val="FFC000"/>
              </a:solidFill>
              <a:latin typeface="Pacifico" panose="020B0604020202020204" charset="-18"/>
            </a:endParaRPr>
          </a:p>
        </p:txBody>
      </p:sp>
      <p:pic>
        <p:nvPicPr>
          <p:cNvPr id="12" name="Google Shape;287;p42"/>
          <p:cNvPicPr preferRelativeResize="0"/>
          <p:nvPr/>
        </p:nvPicPr>
        <p:blipFill>
          <a:blip r:embed="rId5">
            <a:alphaModFix amt="65000"/>
          </a:blip>
          <a:stretch>
            <a:fillRect/>
          </a:stretch>
        </p:blipFill>
        <p:spPr>
          <a:xfrm rot="5400000">
            <a:off x="-231288" y="3482444"/>
            <a:ext cx="1598424" cy="15826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Google Shape;282;p42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5055325" y="3302886"/>
            <a:ext cx="2130908" cy="165899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67427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3" name="Google Shape;433;p4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263196" y="4393837"/>
            <a:ext cx="1541375" cy="966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34" name="Google Shape;434;p4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235391" y="3678442"/>
            <a:ext cx="1541374" cy="966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35" name="Google Shape;435;p4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717946" y="-145426"/>
            <a:ext cx="1847400" cy="107445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Naslov 2"/>
          <p:cNvSpPr>
            <a:spLocks noGrp="1"/>
          </p:cNvSpPr>
          <p:nvPr>
            <p:ph type="title"/>
          </p:nvPr>
        </p:nvSpPr>
        <p:spPr>
          <a:xfrm>
            <a:off x="121866" y="73131"/>
            <a:ext cx="8748865" cy="1243649"/>
          </a:xfrm>
        </p:spPr>
        <p:txBody>
          <a:bodyPr/>
          <a:lstStyle/>
          <a:p>
            <a:r>
              <a:rPr lang="sl-SI" b="1" dirty="0" smtClean="0">
                <a:solidFill>
                  <a:schemeClr val="bg1"/>
                </a:solidFill>
                <a:latin typeface="Pacifico" panose="020B0604020202020204" charset="-18"/>
              </a:rPr>
              <a:t>Primerjamo risanko in baletno predstavo</a:t>
            </a:r>
            <a:endParaRPr lang="sl-SI" b="1" dirty="0">
              <a:solidFill>
                <a:schemeClr val="bg1"/>
              </a:solidFill>
              <a:latin typeface="Pacifico" panose="020B0604020202020204" charset="-18"/>
            </a:endParaRPr>
          </a:p>
        </p:txBody>
      </p:sp>
      <p:sp>
        <p:nvSpPr>
          <p:cNvPr id="4" name="Označba mesta vsebine 3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sl-SI" b="1" dirty="0" smtClean="0">
                <a:solidFill>
                  <a:srgbClr val="FF0000"/>
                </a:solidFill>
              </a:rPr>
              <a:t>RISANKA</a:t>
            </a:r>
            <a:endParaRPr lang="sl-SI" b="1" dirty="0">
              <a:solidFill>
                <a:srgbClr val="FF0000"/>
              </a:solidFill>
            </a:endParaRPr>
          </a:p>
        </p:txBody>
      </p:sp>
      <p:sp>
        <p:nvSpPr>
          <p:cNvPr id="5" name="Označba mesta vsebine 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sl-SI" b="1" dirty="0" smtClean="0">
                <a:solidFill>
                  <a:srgbClr val="FF0000"/>
                </a:solidFill>
              </a:rPr>
              <a:t>BALETNA PREDSTAVA</a:t>
            </a:r>
            <a:endParaRPr lang="sl-SI" b="1" dirty="0">
              <a:solidFill>
                <a:srgbClr val="FF0000"/>
              </a:solidFill>
            </a:endParaRPr>
          </a:p>
        </p:txBody>
      </p:sp>
      <p:pic>
        <p:nvPicPr>
          <p:cNvPr id="11" name="Google Shape;517;p52"/>
          <p:cNvPicPr preferRelativeResize="0"/>
          <p:nvPr/>
        </p:nvPicPr>
        <p:blipFill>
          <a:blip r:embed="rId6">
            <a:alphaModFix amt="70000"/>
          </a:blip>
          <a:stretch>
            <a:fillRect/>
          </a:stretch>
        </p:blipFill>
        <p:spPr>
          <a:xfrm rot="10646156">
            <a:off x="5550767" y="3976949"/>
            <a:ext cx="4334358" cy="1335386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Google Shape;142;p34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 rot="10800000">
            <a:off x="254030" y="1980508"/>
            <a:ext cx="526730" cy="501476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Google Shape;157;p34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 rot="10800000">
            <a:off x="4272040" y="1979995"/>
            <a:ext cx="533933" cy="468121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Google Shape;142;p34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 rot="10800000">
            <a:off x="244126" y="2481984"/>
            <a:ext cx="526730" cy="501476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Google Shape;142;p34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 rot="10800000">
            <a:off x="254030" y="3110972"/>
            <a:ext cx="526730" cy="501476"/>
          </a:xfrm>
          <a:prstGeom prst="rect">
            <a:avLst/>
          </a:prstGeom>
          <a:noFill/>
          <a:ln>
            <a:noFill/>
          </a:ln>
        </p:spPr>
      </p:pic>
      <p:pic>
        <p:nvPicPr>
          <p:cNvPr id="16" name="Google Shape;157;p34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 rot="10800000">
            <a:off x="4241531" y="2530152"/>
            <a:ext cx="533933" cy="468121"/>
          </a:xfrm>
          <a:prstGeom prst="rect">
            <a:avLst/>
          </a:prstGeom>
          <a:noFill/>
          <a:ln>
            <a:noFill/>
          </a:ln>
        </p:spPr>
      </p:pic>
      <p:pic>
        <p:nvPicPr>
          <p:cNvPr id="17" name="Google Shape;157;p34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 rot="10800000">
            <a:off x="4272040" y="3080308"/>
            <a:ext cx="533933" cy="468121"/>
          </a:xfrm>
          <a:prstGeom prst="rect">
            <a:avLst/>
          </a:prstGeom>
          <a:noFill/>
          <a:ln>
            <a:noFill/>
          </a:ln>
        </p:spPr>
      </p:pic>
      <p:sp>
        <p:nvSpPr>
          <p:cNvPr id="18" name="Google Shape;152;p34"/>
          <p:cNvSpPr txBox="1">
            <a:spLocks/>
          </p:cNvSpPr>
          <p:nvPr/>
        </p:nvSpPr>
        <p:spPr>
          <a:xfrm>
            <a:off x="307968" y="2010105"/>
            <a:ext cx="482695" cy="442281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algn="l" defTabSz="6858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050" kern="1200" spc="-9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  <a:buClrTx/>
              <a:buFontTx/>
            </a:pPr>
            <a:r>
              <a:rPr lang="en" sz="1800" dirty="0" smtClean="0">
                <a:solidFill>
                  <a:srgbClr val="FF0000"/>
                </a:solidFill>
              </a:rPr>
              <a:t>1</a:t>
            </a:r>
            <a:endParaRPr lang="en" sz="1800" dirty="0">
              <a:solidFill>
                <a:srgbClr val="FF0000"/>
              </a:solidFill>
            </a:endParaRPr>
          </a:p>
        </p:txBody>
      </p:sp>
      <p:sp>
        <p:nvSpPr>
          <p:cNvPr id="19" name="Google Shape;152;p34"/>
          <p:cNvSpPr txBox="1">
            <a:spLocks/>
          </p:cNvSpPr>
          <p:nvPr/>
        </p:nvSpPr>
        <p:spPr>
          <a:xfrm>
            <a:off x="342493" y="2509256"/>
            <a:ext cx="482695" cy="442281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algn="l" defTabSz="6858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050" kern="1200" spc="-9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  <a:buClrTx/>
              <a:buFontTx/>
            </a:pPr>
            <a:r>
              <a:rPr lang="sl-SI" sz="1800" dirty="0" smtClean="0">
                <a:solidFill>
                  <a:srgbClr val="FF0000"/>
                </a:solidFill>
              </a:rPr>
              <a:t>2</a:t>
            </a:r>
            <a:endParaRPr lang="en" sz="1800" dirty="0">
              <a:solidFill>
                <a:srgbClr val="FF0000"/>
              </a:solidFill>
            </a:endParaRPr>
          </a:p>
        </p:txBody>
      </p:sp>
      <p:sp>
        <p:nvSpPr>
          <p:cNvPr id="20" name="Google Shape;152;p34"/>
          <p:cNvSpPr txBox="1">
            <a:spLocks/>
          </p:cNvSpPr>
          <p:nvPr/>
        </p:nvSpPr>
        <p:spPr>
          <a:xfrm>
            <a:off x="4323278" y="2010105"/>
            <a:ext cx="482695" cy="442281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algn="l" defTabSz="6858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050" kern="1200" spc="-9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  <a:buClrTx/>
              <a:buFontTx/>
            </a:pPr>
            <a:r>
              <a:rPr lang="en" sz="1800" dirty="0" smtClean="0">
                <a:solidFill>
                  <a:srgbClr val="FF0000"/>
                </a:solidFill>
              </a:rPr>
              <a:t>1</a:t>
            </a:r>
            <a:endParaRPr lang="en" sz="1800" dirty="0">
              <a:solidFill>
                <a:srgbClr val="FF0000"/>
              </a:solidFill>
            </a:endParaRPr>
          </a:p>
        </p:txBody>
      </p:sp>
      <p:sp>
        <p:nvSpPr>
          <p:cNvPr id="21" name="Google Shape;152;p34"/>
          <p:cNvSpPr txBox="1">
            <a:spLocks/>
          </p:cNvSpPr>
          <p:nvPr/>
        </p:nvSpPr>
        <p:spPr>
          <a:xfrm>
            <a:off x="342493" y="3112731"/>
            <a:ext cx="482695" cy="442281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algn="l" defTabSz="6858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050" kern="1200" spc="-9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  <a:buClrTx/>
              <a:buFontTx/>
            </a:pPr>
            <a:r>
              <a:rPr lang="sl-SI" sz="1800" dirty="0" smtClean="0">
                <a:solidFill>
                  <a:srgbClr val="FF0000"/>
                </a:solidFill>
              </a:rPr>
              <a:t>3</a:t>
            </a:r>
            <a:endParaRPr lang="en" sz="1800" dirty="0">
              <a:solidFill>
                <a:srgbClr val="FF0000"/>
              </a:solidFill>
            </a:endParaRPr>
          </a:p>
        </p:txBody>
      </p:sp>
      <p:sp>
        <p:nvSpPr>
          <p:cNvPr id="22" name="Google Shape;152;p34"/>
          <p:cNvSpPr txBox="1">
            <a:spLocks/>
          </p:cNvSpPr>
          <p:nvPr/>
        </p:nvSpPr>
        <p:spPr>
          <a:xfrm>
            <a:off x="4268438" y="2561779"/>
            <a:ext cx="482695" cy="442281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algn="l" defTabSz="6858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050" kern="1200" spc="-9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  <a:buClrTx/>
              <a:buFontTx/>
            </a:pPr>
            <a:r>
              <a:rPr lang="sl-SI" sz="1800" dirty="0" smtClean="0">
                <a:solidFill>
                  <a:srgbClr val="FF0000"/>
                </a:solidFill>
              </a:rPr>
              <a:t>2</a:t>
            </a:r>
            <a:endParaRPr lang="en" sz="1800" dirty="0">
              <a:solidFill>
                <a:srgbClr val="FF0000"/>
              </a:solidFill>
            </a:endParaRPr>
          </a:p>
        </p:txBody>
      </p:sp>
      <p:sp>
        <p:nvSpPr>
          <p:cNvPr id="23" name="Google Shape;152;p34"/>
          <p:cNvSpPr txBox="1">
            <a:spLocks/>
          </p:cNvSpPr>
          <p:nvPr/>
        </p:nvSpPr>
        <p:spPr>
          <a:xfrm>
            <a:off x="4323278" y="3140569"/>
            <a:ext cx="482695" cy="442281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algn="l" defTabSz="6858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050" kern="1200" spc="-9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  <a:buClrTx/>
              <a:buFontTx/>
            </a:pPr>
            <a:r>
              <a:rPr lang="sl-SI" sz="1800" dirty="0" smtClean="0">
                <a:solidFill>
                  <a:srgbClr val="FF0000"/>
                </a:solidFill>
              </a:rPr>
              <a:t>3</a:t>
            </a:r>
            <a:endParaRPr lang="en" sz="1800" dirty="0">
              <a:solidFill>
                <a:srgbClr val="FF0000"/>
              </a:solidFill>
            </a:endParaRPr>
          </a:p>
        </p:txBody>
      </p:sp>
      <p:sp>
        <p:nvSpPr>
          <p:cNvPr id="24" name="Google Shape;148;p34"/>
          <p:cNvSpPr txBox="1">
            <a:spLocks/>
          </p:cNvSpPr>
          <p:nvPr/>
        </p:nvSpPr>
        <p:spPr>
          <a:xfrm>
            <a:off x="1278179" y="4329848"/>
            <a:ext cx="6779813" cy="1325883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t" anchorCtr="0">
            <a:noAutofit/>
          </a:bodyPr>
          <a:lstStyle>
            <a:lvl1pPr marL="68580" indent="-68580" algn="l" defTabSz="685800" rtl="0" eaLnBrk="1" latinLnBrk="0" hangingPunct="1">
              <a:lnSpc>
                <a:spcPct val="85000"/>
              </a:lnSpc>
              <a:spcBef>
                <a:spcPts val="975"/>
              </a:spcBef>
              <a:buFont typeface="Arial" pitchFamily="34" charset="0"/>
              <a:buChar char=" 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260604" indent="-257175" algn="l" defTabSz="685800" rtl="0" eaLnBrk="1" latinLnBrk="0" hangingPunct="1">
              <a:lnSpc>
                <a:spcPct val="85000"/>
              </a:lnSpc>
              <a:spcBef>
                <a:spcPts val="450"/>
              </a:spcBef>
              <a:buFont typeface="Arial" pitchFamily="34" charset="0"/>
              <a:buChar char=" "/>
              <a:defRPr sz="15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411480" indent="-411480" algn="l" defTabSz="685800" rtl="0" eaLnBrk="1" latinLnBrk="0" hangingPunct="1">
              <a:lnSpc>
                <a:spcPct val="85000"/>
              </a:lnSpc>
              <a:spcBef>
                <a:spcPts val="450"/>
              </a:spcBef>
              <a:buFont typeface="Arial" pitchFamily="34" charset="0"/>
              <a:buChar char=" "/>
              <a:defRPr sz="1350" i="1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617220" indent="-617220" algn="l" defTabSz="685800" rtl="0" eaLnBrk="1" latinLnBrk="0" hangingPunct="1">
              <a:lnSpc>
                <a:spcPct val="85000"/>
              </a:lnSpc>
              <a:spcBef>
                <a:spcPts val="450"/>
              </a:spcBef>
              <a:buFont typeface="Arial" pitchFamily="34" charset="0"/>
              <a:buChar char=" "/>
              <a:defRPr sz="12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822960" indent="-822960" algn="l" defTabSz="685800" rtl="0" eaLnBrk="1" latinLnBrk="0" hangingPunct="1">
              <a:lnSpc>
                <a:spcPct val="85000"/>
              </a:lnSpc>
              <a:spcBef>
                <a:spcPts val="450"/>
              </a:spcBef>
              <a:buFont typeface="Arial" pitchFamily="34" charset="0"/>
              <a:buChar char=" "/>
              <a:defRPr sz="12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900000" indent="-171450" algn="l" defTabSz="685800" rtl="0" eaLnBrk="1" latinLnBrk="0" hangingPunct="1">
              <a:lnSpc>
                <a:spcPct val="85000"/>
              </a:lnSpc>
              <a:spcBef>
                <a:spcPts val="450"/>
              </a:spcBef>
              <a:buFont typeface="Arial" pitchFamily="34" charset="0"/>
              <a:buChar char=" "/>
              <a:defRPr sz="12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050000" indent="-171450" algn="l" defTabSz="685800" rtl="0" eaLnBrk="1" latinLnBrk="0" hangingPunct="1">
              <a:lnSpc>
                <a:spcPct val="85000"/>
              </a:lnSpc>
              <a:spcBef>
                <a:spcPts val="450"/>
              </a:spcBef>
              <a:buFont typeface="Arial" pitchFamily="34" charset="0"/>
              <a:buChar char=" "/>
              <a:defRPr sz="12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200000" indent="-171450" algn="l" defTabSz="685800" rtl="0" eaLnBrk="1" latinLnBrk="0" hangingPunct="1">
              <a:lnSpc>
                <a:spcPct val="85000"/>
              </a:lnSpc>
              <a:spcBef>
                <a:spcPts val="450"/>
              </a:spcBef>
              <a:buFont typeface="Arial" pitchFamily="34" charset="0"/>
              <a:buChar char=" "/>
              <a:defRPr sz="12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350000" indent="-171450" algn="l" defTabSz="685800" rtl="0" eaLnBrk="1" latinLnBrk="0" hangingPunct="1">
              <a:lnSpc>
                <a:spcPct val="85000"/>
              </a:lnSpc>
              <a:spcBef>
                <a:spcPts val="450"/>
              </a:spcBef>
              <a:buFont typeface="Arial" pitchFamily="34" charset="0"/>
              <a:buChar char=" "/>
              <a:defRPr sz="12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spcAft>
                <a:spcPts val="1600"/>
              </a:spcAft>
              <a:buClrTx/>
              <a:buFont typeface="Arial" pitchFamily="34" charset="0"/>
              <a:buNone/>
            </a:pPr>
            <a:r>
              <a:rPr lang="sl-SI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SKUPNO: </a:t>
            </a:r>
            <a:endParaRPr lang="sl-SI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3" name="Google Shape;433;p4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263196" y="4393837"/>
            <a:ext cx="1541375" cy="966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34" name="Google Shape;434;p4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235391" y="3678442"/>
            <a:ext cx="1541374" cy="966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35" name="Google Shape;435;p4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717946" y="-145426"/>
            <a:ext cx="1847400" cy="107445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Naslov 2"/>
          <p:cNvSpPr>
            <a:spLocks noGrp="1"/>
          </p:cNvSpPr>
          <p:nvPr>
            <p:ph type="title"/>
          </p:nvPr>
        </p:nvSpPr>
        <p:spPr>
          <a:xfrm>
            <a:off x="121866" y="73131"/>
            <a:ext cx="8079581" cy="1243649"/>
          </a:xfrm>
        </p:spPr>
        <p:txBody>
          <a:bodyPr/>
          <a:lstStyle/>
          <a:p>
            <a:r>
              <a:rPr lang="sl-SI" b="1" dirty="0" smtClean="0">
                <a:solidFill>
                  <a:schemeClr val="bg1"/>
                </a:solidFill>
                <a:latin typeface="Pacifico" panose="020B0604020202020204" charset="-18"/>
              </a:rPr>
              <a:t> </a:t>
            </a:r>
            <a:r>
              <a:rPr lang="sl-SI" b="1" dirty="0" smtClean="0">
                <a:solidFill>
                  <a:schemeClr val="bg1"/>
                </a:solidFill>
                <a:latin typeface="Pacifico" panose="020B0604020202020204" charset="-18"/>
              </a:rPr>
              <a:t>…</a:t>
            </a:r>
            <a:endParaRPr lang="sl-SI" b="1" dirty="0">
              <a:solidFill>
                <a:schemeClr val="bg1"/>
              </a:solidFill>
              <a:latin typeface="Pacifico" panose="020B0604020202020204" charset="-18"/>
            </a:endParaRPr>
          </a:p>
        </p:txBody>
      </p:sp>
      <p:sp>
        <p:nvSpPr>
          <p:cNvPr id="4" name="Označba mesta vsebine 3"/>
          <p:cNvSpPr>
            <a:spLocks noGrp="1"/>
          </p:cNvSpPr>
          <p:nvPr>
            <p:ph sz="half" idx="1"/>
          </p:nvPr>
        </p:nvSpPr>
        <p:spPr>
          <a:xfrm>
            <a:off x="166902" y="1185974"/>
            <a:ext cx="3497580" cy="2825496"/>
          </a:xfrm>
        </p:spPr>
        <p:txBody>
          <a:bodyPr/>
          <a:lstStyle/>
          <a:p>
            <a:r>
              <a:rPr lang="sl-SI" b="1" dirty="0" smtClean="0">
                <a:solidFill>
                  <a:srgbClr val="FF0000"/>
                </a:solidFill>
              </a:rPr>
              <a:t>SLJ KNJIŽEVNOST</a:t>
            </a:r>
          </a:p>
          <a:p>
            <a:r>
              <a:rPr lang="sl-SI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USTNO ODGOVORI</a:t>
            </a:r>
            <a:endParaRPr lang="sl-SI" b="1" dirty="0" smtClean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sl-SI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Značilnosti pravljice v obliki miselnega vzorca</a:t>
            </a:r>
          </a:p>
          <a:p>
            <a:endParaRPr lang="sl-SI" b="1" dirty="0" smtClean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sl-SI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Primerjava risanke z baletno predstavo</a:t>
            </a:r>
          </a:p>
          <a:p>
            <a:endParaRPr lang="sl-SI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Označba mesta vsebine 4"/>
          <p:cNvSpPr>
            <a:spLocks noGrp="1"/>
          </p:cNvSpPr>
          <p:nvPr>
            <p:ph sz="half" idx="2"/>
          </p:nvPr>
        </p:nvSpPr>
        <p:spPr>
          <a:xfrm>
            <a:off x="6892856" y="1185975"/>
            <a:ext cx="3497580" cy="2825496"/>
          </a:xfrm>
        </p:spPr>
        <p:txBody>
          <a:bodyPr/>
          <a:lstStyle/>
          <a:p>
            <a:r>
              <a:rPr lang="sl-SI" b="1" dirty="0" smtClean="0">
                <a:solidFill>
                  <a:srgbClr val="FF0000"/>
                </a:solidFill>
              </a:rPr>
              <a:t>GUM</a:t>
            </a:r>
          </a:p>
          <a:p>
            <a:r>
              <a:rPr lang="sl-SI" b="1" dirty="0" smtClean="0">
                <a:solidFill>
                  <a:srgbClr val="FF0000"/>
                </a:solidFill>
              </a:rPr>
              <a:t>ZAPIŠI V GLASBO</a:t>
            </a:r>
            <a:endParaRPr lang="sl-SI" b="1" dirty="0">
              <a:solidFill>
                <a:srgbClr val="FF0000"/>
              </a:solidFill>
            </a:endParaRPr>
          </a:p>
          <a:p>
            <a:r>
              <a:rPr lang="sl-SI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Značilnosti baleta</a:t>
            </a:r>
          </a:p>
          <a:p>
            <a:r>
              <a:rPr lang="sl-SI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Koncertni bonton</a:t>
            </a:r>
          </a:p>
        </p:txBody>
      </p:sp>
      <p:pic>
        <p:nvPicPr>
          <p:cNvPr id="11" name="Google Shape;517;p52"/>
          <p:cNvPicPr preferRelativeResize="0"/>
          <p:nvPr/>
        </p:nvPicPr>
        <p:blipFill>
          <a:blip r:embed="rId6">
            <a:alphaModFix amt="70000"/>
          </a:blip>
          <a:stretch>
            <a:fillRect/>
          </a:stretch>
        </p:blipFill>
        <p:spPr>
          <a:xfrm rot="10646156">
            <a:off x="5550767" y="3976949"/>
            <a:ext cx="4334358" cy="1335386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Označba mesta vsebine 4"/>
          <p:cNvSpPr txBox="1">
            <a:spLocks/>
          </p:cNvSpPr>
          <p:nvPr/>
        </p:nvSpPr>
        <p:spPr>
          <a:xfrm>
            <a:off x="3465303" y="1185974"/>
            <a:ext cx="2913925" cy="2825496"/>
          </a:xfrm>
          <a:prstGeom prst="rect">
            <a:avLst/>
          </a:prstGeom>
        </p:spPr>
        <p:txBody>
          <a:bodyPr/>
          <a:lstStyle>
            <a:lvl1pPr marL="68580" indent="-68580" algn="l" defTabSz="685800" rtl="0" eaLnBrk="1" latinLnBrk="0" hangingPunct="1">
              <a:lnSpc>
                <a:spcPct val="85000"/>
              </a:lnSpc>
              <a:spcBef>
                <a:spcPts val="975"/>
              </a:spcBef>
              <a:buFont typeface="Arial" pitchFamily="34" charset="0"/>
              <a:buChar char=" 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260604" indent="-257175" algn="l" defTabSz="685800" rtl="0" eaLnBrk="1" latinLnBrk="0" hangingPunct="1">
              <a:lnSpc>
                <a:spcPct val="85000"/>
              </a:lnSpc>
              <a:spcBef>
                <a:spcPts val="450"/>
              </a:spcBef>
              <a:buFont typeface="Arial" pitchFamily="34" charset="0"/>
              <a:buChar char=" 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411480" indent="-411480" algn="l" defTabSz="685800" rtl="0" eaLnBrk="1" latinLnBrk="0" hangingPunct="1">
              <a:lnSpc>
                <a:spcPct val="85000"/>
              </a:lnSpc>
              <a:spcBef>
                <a:spcPts val="450"/>
              </a:spcBef>
              <a:buFont typeface="Arial" pitchFamily="34" charset="0"/>
              <a:buChar char=" "/>
              <a:defRPr sz="1500" i="1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617220" indent="-617220" algn="l" defTabSz="685800" rtl="0" eaLnBrk="1" latinLnBrk="0" hangingPunct="1">
              <a:lnSpc>
                <a:spcPct val="85000"/>
              </a:lnSpc>
              <a:spcBef>
                <a:spcPts val="450"/>
              </a:spcBef>
              <a:buFont typeface="Arial" pitchFamily="34" charset="0"/>
              <a:buChar char=" "/>
              <a:defRPr sz="135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822960" indent="-822960" algn="l" defTabSz="685800" rtl="0" eaLnBrk="1" latinLnBrk="0" hangingPunct="1">
              <a:lnSpc>
                <a:spcPct val="85000"/>
              </a:lnSpc>
              <a:spcBef>
                <a:spcPts val="450"/>
              </a:spcBef>
              <a:buFont typeface="Arial" pitchFamily="34" charset="0"/>
              <a:buChar char=" "/>
              <a:defRPr sz="135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900000" indent="-171450" algn="l" defTabSz="685800" rtl="0" eaLnBrk="1" latinLnBrk="0" hangingPunct="1">
              <a:lnSpc>
                <a:spcPct val="85000"/>
              </a:lnSpc>
              <a:spcBef>
                <a:spcPts val="450"/>
              </a:spcBef>
              <a:buFont typeface="Arial" pitchFamily="34" charset="0"/>
              <a:buChar char=" "/>
              <a:defRPr sz="135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050000" indent="-171450" algn="l" defTabSz="685800" rtl="0" eaLnBrk="1" latinLnBrk="0" hangingPunct="1">
              <a:lnSpc>
                <a:spcPct val="85000"/>
              </a:lnSpc>
              <a:spcBef>
                <a:spcPts val="450"/>
              </a:spcBef>
              <a:buFont typeface="Arial" pitchFamily="34" charset="0"/>
              <a:buChar char=" "/>
              <a:defRPr sz="135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200000" indent="-171450" algn="l" defTabSz="685800" rtl="0" eaLnBrk="1" latinLnBrk="0" hangingPunct="1">
              <a:lnSpc>
                <a:spcPct val="85000"/>
              </a:lnSpc>
              <a:spcBef>
                <a:spcPts val="450"/>
              </a:spcBef>
              <a:buFont typeface="Arial" pitchFamily="34" charset="0"/>
              <a:buChar char=" "/>
              <a:defRPr sz="135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350000" indent="-171450" algn="l" defTabSz="685800" rtl="0" eaLnBrk="1" latinLnBrk="0" hangingPunct="1">
              <a:lnSpc>
                <a:spcPct val="85000"/>
              </a:lnSpc>
              <a:spcBef>
                <a:spcPts val="450"/>
              </a:spcBef>
              <a:buFont typeface="Arial" pitchFamily="34" charset="0"/>
              <a:buChar char=" "/>
              <a:defRPr sz="135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Tx/>
            </a:pPr>
            <a:r>
              <a:rPr lang="sl-SI" b="1" dirty="0" smtClean="0">
                <a:solidFill>
                  <a:srgbClr val="FF0000"/>
                </a:solidFill>
              </a:rPr>
              <a:t>ODGOVORI NA VPRAŠANJA</a:t>
            </a:r>
          </a:p>
          <a:p>
            <a:pPr>
              <a:buClrTx/>
            </a:pPr>
            <a:r>
              <a:rPr lang="sl-SI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        </a:t>
            </a:r>
            <a:r>
              <a:rPr lang="sl-SI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ZAPIŠI V KNJIŽEVNOST</a:t>
            </a:r>
            <a:endParaRPr lang="sl-SI" b="1" dirty="0" smtClean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ClrTx/>
            </a:pPr>
            <a:r>
              <a:rPr lang="sl-SI" b="1" dirty="0" smtClean="0">
                <a:solidFill>
                  <a:schemeClr val="bg1"/>
                </a:solidFill>
              </a:rPr>
              <a:t>Kdo so glavne osebe?</a:t>
            </a:r>
          </a:p>
          <a:p>
            <a:pPr>
              <a:buClrTx/>
            </a:pPr>
            <a:r>
              <a:rPr lang="sl-SI" b="1" dirty="0" smtClean="0">
                <a:solidFill>
                  <a:schemeClr val="bg1"/>
                </a:solidFill>
              </a:rPr>
              <a:t>Kakšne so bile? </a:t>
            </a:r>
          </a:p>
          <a:p>
            <a:pPr>
              <a:buClrTx/>
            </a:pPr>
            <a:r>
              <a:rPr lang="sl-SI" b="1" dirty="0" smtClean="0">
                <a:solidFill>
                  <a:schemeClr val="bg1"/>
                </a:solidFill>
              </a:rPr>
              <a:t>Kje se je zgodba dogajala?</a:t>
            </a:r>
          </a:p>
          <a:p>
            <a:pPr>
              <a:buClrTx/>
            </a:pPr>
            <a:r>
              <a:rPr lang="sl-SI" b="1" dirty="0" smtClean="0">
                <a:solidFill>
                  <a:schemeClr val="bg1"/>
                </a:solidFill>
              </a:rPr>
              <a:t>Kdaj?</a:t>
            </a:r>
          </a:p>
          <a:p>
            <a:pPr>
              <a:buClrTx/>
            </a:pPr>
            <a:r>
              <a:rPr lang="sl-SI" b="1" dirty="0" smtClean="0">
                <a:solidFill>
                  <a:schemeClr val="bg1"/>
                </a:solidFill>
              </a:rPr>
              <a:t>Kako so se stvari zapletale in na koncu rešile?</a:t>
            </a:r>
          </a:p>
          <a:p>
            <a:pPr>
              <a:buClrTx/>
            </a:pPr>
            <a:r>
              <a:rPr lang="sl-SI" b="1" dirty="0" smtClean="0">
                <a:solidFill>
                  <a:schemeClr val="bg1"/>
                </a:solidFill>
              </a:rPr>
              <a:t>Zakaj  so pomembni pravljični elementi v zgodbi?</a:t>
            </a:r>
          </a:p>
          <a:p>
            <a:pPr>
              <a:buClrTx/>
            </a:pPr>
            <a:r>
              <a:rPr lang="sl-SI" b="1" dirty="0" smtClean="0">
                <a:solidFill>
                  <a:schemeClr val="bg1"/>
                </a:solidFill>
              </a:rPr>
              <a:t> </a:t>
            </a:r>
          </a:p>
          <a:p>
            <a:pPr>
              <a:buClrTx/>
            </a:pPr>
            <a:endParaRPr lang="sl-SI" b="1" dirty="0" smtClean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0019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1122" y="1041003"/>
            <a:ext cx="1885950" cy="19335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Slika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91578" y="2879405"/>
            <a:ext cx="1790700" cy="16668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Slika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41370" y="1031889"/>
            <a:ext cx="2038350" cy="15049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9" name="Google Shape;136;p33"/>
          <p:cNvSpPr txBox="1">
            <a:spLocks/>
          </p:cNvSpPr>
          <p:nvPr/>
        </p:nvSpPr>
        <p:spPr>
          <a:xfrm>
            <a:off x="621122" y="116624"/>
            <a:ext cx="7655400" cy="572700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t" anchorCtr="0">
            <a:noAutofit/>
          </a:bodyPr>
          <a:lstStyle>
            <a:lvl1pPr lvl="0" algn="l" defTabSz="685800" rtl="0" eaLnBrk="1" latinLnBrk="0" hangingPunct="1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4050" kern="1200" spc="-9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pPr>
              <a:buClrTx/>
              <a:buFontTx/>
            </a:pPr>
            <a:r>
              <a:rPr lang="sl-SI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cifico" panose="020B0604020202020204" charset="-18"/>
              </a:rPr>
              <a:t>Zanimivosti o glasbenih izkušnjah  …</a:t>
            </a:r>
            <a:endParaRPr lang="it-IT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acifico" panose="020B0604020202020204" charset="-18"/>
            </a:endParaRPr>
          </a:p>
        </p:txBody>
      </p:sp>
      <p:pic>
        <p:nvPicPr>
          <p:cNvPr id="21" name="Google Shape;282;p42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01233" y="4013412"/>
            <a:ext cx="1130404" cy="1100179"/>
          </a:xfrm>
          <a:prstGeom prst="rect">
            <a:avLst/>
          </a:prstGeom>
          <a:noFill/>
          <a:ln>
            <a:noFill/>
          </a:ln>
        </p:spPr>
      </p:pic>
      <p:pic>
        <p:nvPicPr>
          <p:cNvPr id="22" name="Google Shape;175;p37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 rot="21161204" flipH="1">
            <a:off x="5058714" y="3386637"/>
            <a:ext cx="4710608" cy="2319287"/>
          </a:xfrm>
          <a:prstGeom prst="rect">
            <a:avLst/>
          </a:prstGeom>
          <a:noFill/>
          <a:ln>
            <a:noFill/>
          </a:ln>
        </p:spPr>
      </p:pic>
      <p:pic>
        <p:nvPicPr>
          <p:cNvPr id="23" name="Slika 2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685918" y="1526855"/>
            <a:ext cx="1657350" cy="13525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4" name="Google Shape;295;p43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0" y="4330150"/>
            <a:ext cx="2157724" cy="8133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5" name="Google Shape;282;p42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8276522" y="-366802"/>
            <a:ext cx="1130404" cy="110017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1" name="Google Shape;301;p44"/>
          <p:cNvPicPr preferRelativeResize="0"/>
          <p:nvPr/>
        </p:nvPicPr>
        <p:blipFill>
          <a:blip r:embed="rId3">
            <a:alphaModFix amt="71000"/>
          </a:blip>
          <a:stretch>
            <a:fillRect/>
          </a:stretch>
        </p:blipFill>
        <p:spPr>
          <a:xfrm>
            <a:off x="1529524" y="290458"/>
            <a:ext cx="5867201" cy="34316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02" name="Google Shape;302;p44"/>
          <p:cNvPicPr preferRelativeResize="0"/>
          <p:nvPr/>
        </p:nvPicPr>
        <p:blipFill>
          <a:blip r:embed="rId4">
            <a:alphaModFix amt="63000"/>
          </a:blip>
          <a:stretch>
            <a:fillRect/>
          </a:stretch>
        </p:blipFill>
        <p:spPr>
          <a:xfrm>
            <a:off x="1529537" y="1869934"/>
            <a:ext cx="6084900" cy="2608799"/>
          </a:xfrm>
          <a:prstGeom prst="rect">
            <a:avLst/>
          </a:prstGeom>
          <a:noFill/>
          <a:ln>
            <a:noFill/>
          </a:ln>
        </p:spPr>
      </p:pic>
      <p:sp>
        <p:nvSpPr>
          <p:cNvPr id="303" name="Google Shape;303;p44"/>
          <p:cNvSpPr txBox="1">
            <a:spLocks noGrp="1"/>
          </p:cNvSpPr>
          <p:nvPr>
            <p:ph type="title"/>
          </p:nvPr>
        </p:nvSpPr>
        <p:spPr>
          <a:xfrm>
            <a:off x="1460404" y="3565741"/>
            <a:ext cx="9144000" cy="2300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spcAft>
                <a:spcPts val="1600"/>
              </a:spcAft>
              <a:buClrTx/>
            </a:pPr>
            <a:r>
              <a:rPr lang="sl-SI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cifico" panose="020B0604020202020204" charset="-18"/>
              </a:rPr>
              <a:t>Verjamem, da ste uživali!</a:t>
            </a:r>
          </a:p>
        </p:txBody>
      </p:sp>
      <p:sp>
        <p:nvSpPr>
          <p:cNvPr id="5" name="Google Shape;148;p34"/>
          <p:cNvSpPr txBox="1">
            <a:spLocks/>
          </p:cNvSpPr>
          <p:nvPr/>
        </p:nvSpPr>
        <p:spPr>
          <a:xfrm>
            <a:off x="84613" y="320690"/>
            <a:ext cx="8849180" cy="396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8580" indent="-68580" algn="l" defTabSz="685800" rtl="0" eaLnBrk="1" latinLnBrk="0" hangingPunct="1">
              <a:lnSpc>
                <a:spcPct val="85000"/>
              </a:lnSpc>
              <a:spcBef>
                <a:spcPts val="975"/>
              </a:spcBef>
              <a:buFont typeface="Arial" pitchFamily="34" charset="0"/>
              <a:buChar char=" 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260604" indent="-257175" algn="l" defTabSz="685800" rtl="0" eaLnBrk="1" latinLnBrk="0" hangingPunct="1">
              <a:lnSpc>
                <a:spcPct val="85000"/>
              </a:lnSpc>
              <a:spcBef>
                <a:spcPts val="450"/>
              </a:spcBef>
              <a:buFont typeface="Arial" pitchFamily="34" charset="0"/>
              <a:buChar char=" 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411480" indent="-411480" algn="l" defTabSz="685800" rtl="0" eaLnBrk="1" latinLnBrk="0" hangingPunct="1">
              <a:lnSpc>
                <a:spcPct val="85000"/>
              </a:lnSpc>
              <a:spcBef>
                <a:spcPts val="450"/>
              </a:spcBef>
              <a:buFont typeface="Arial" pitchFamily="34" charset="0"/>
              <a:buChar char=" "/>
              <a:defRPr sz="1500" i="1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617220" indent="-617220" algn="l" defTabSz="685800" rtl="0" eaLnBrk="1" latinLnBrk="0" hangingPunct="1">
              <a:lnSpc>
                <a:spcPct val="85000"/>
              </a:lnSpc>
              <a:spcBef>
                <a:spcPts val="450"/>
              </a:spcBef>
              <a:buFont typeface="Arial" pitchFamily="34" charset="0"/>
              <a:buChar char=" "/>
              <a:defRPr sz="135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822960" indent="-822960" algn="l" defTabSz="685800" rtl="0" eaLnBrk="1" latinLnBrk="0" hangingPunct="1">
              <a:lnSpc>
                <a:spcPct val="85000"/>
              </a:lnSpc>
              <a:spcBef>
                <a:spcPts val="450"/>
              </a:spcBef>
              <a:buFont typeface="Arial" pitchFamily="34" charset="0"/>
              <a:buChar char=" "/>
              <a:defRPr sz="135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900000" indent="-171450" algn="l" defTabSz="685800" rtl="0" eaLnBrk="1" latinLnBrk="0" hangingPunct="1">
              <a:lnSpc>
                <a:spcPct val="85000"/>
              </a:lnSpc>
              <a:spcBef>
                <a:spcPts val="450"/>
              </a:spcBef>
              <a:buFont typeface="Arial" pitchFamily="34" charset="0"/>
              <a:buChar char=" "/>
              <a:defRPr sz="135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050000" indent="-171450" algn="l" defTabSz="685800" rtl="0" eaLnBrk="1" latinLnBrk="0" hangingPunct="1">
              <a:lnSpc>
                <a:spcPct val="85000"/>
              </a:lnSpc>
              <a:spcBef>
                <a:spcPts val="450"/>
              </a:spcBef>
              <a:buFont typeface="Arial" pitchFamily="34" charset="0"/>
              <a:buChar char=" "/>
              <a:defRPr sz="135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200000" indent="-171450" algn="l" defTabSz="685800" rtl="0" eaLnBrk="1" latinLnBrk="0" hangingPunct="1">
              <a:lnSpc>
                <a:spcPct val="85000"/>
              </a:lnSpc>
              <a:spcBef>
                <a:spcPts val="450"/>
              </a:spcBef>
              <a:buFont typeface="Arial" pitchFamily="34" charset="0"/>
              <a:buChar char=" "/>
              <a:defRPr sz="135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350000" indent="-171450" algn="l" defTabSz="685800" rtl="0" eaLnBrk="1" latinLnBrk="0" hangingPunct="1">
              <a:lnSpc>
                <a:spcPct val="85000"/>
              </a:lnSpc>
              <a:spcBef>
                <a:spcPts val="450"/>
              </a:spcBef>
              <a:buFont typeface="Arial" pitchFamily="34" charset="0"/>
              <a:buChar char=" "/>
              <a:defRPr sz="135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spcAft>
                <a:spcPts val="1600"/>
              </a:spcAft>
              <a:buClrTx/>
              <a:buFont typeface="Arial" pitchFamily="34" charset="0"/>
              <a:buNone/>
            </a:pPr>
            <a:r>
              <a:rPr lang="sl-SI" sz="24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cifico" panose="020B0604020202020204" charset="-18"/>
              </a:rPr>
              <a:t>Kultura nas nenehno bogati in uči  …</a:t>
            </a:r>
            <a:endParaRPr lang="sl-SI" dirty="0">
              <a:solidFill>
                <a:schemeClr val="bg1"/>
              </a:solidFill>
            </a:endParaRPr>
          </a:p>
        </p:txBody>
      </p:sp>
      <p:pic>
        <p:nvPicPr>
          <p:cNvPr id="6" name="Slika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60404" y="1839757"/>
            <a:ext cx="3538945" cy="22606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Google Shape;284;p42"/>
          <p:cNvSpPr txBox="1">
            <a:spLocks/>
          </p:cNvSpPr>
          <p:nvPr/>
        </p:nvSpPr>
        <p:spPr>
          <a:xfrm>
            <a:off x="84613" y="4673531"/>
            <a:ext cx="2283305" cy="469969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8580" indent="-68580" algn="l" defTabSz="685800" rtl="0" eaLnBrk="1" latinLnBrk="0" hangingPunct="1">
              <a:lnSpc>
                <a:spcPct val="85000"/>
              </a:lnSpc>
              <a:spcBef>
                <a:spcPts val="975"/>
              </a:spcBef>
              <a:buFont typeface="Arial" pitchFamily="34" charset="0"/>
              <a:buChar char=" 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260604" indent="-257175" algn="l" defTabSz="685800" rtl="0" eaLnBrk="1" latinLnBrk="0" hangingPunct="1">
              <a:lnSpc>
                <a:spcPct val="85000"/>
              </a:lnSpc>
              <a:spcBef>
                <a:spcPts val="450"/>
              </a:spcBef>
              <a:buFont typeface="Arial" pitchFamily="34" charset="0"/>
              <a:buChar char=" 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411480" indent="-411480" algn="l" defTabSz="685800" rtl="0" eaLnBrk="1" latinLnBrk="0" hangingPunct="1">
              <a:lnSpc>
                <a:spcPct val="85000"/>
              </a:lnSpc>
              <a:spcBef>
                <a:spcPts val="450"/>
              </a:spcBef>
              <a:buFont typeface="Arial" pitchFamily="34" charset="0"/>
              <a:buChar char=" "/>
              <a:defRPr sz="1500" i="1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617220" indent="-617220" algn="l" defTabSz="685800" rtl="0" eaLnBrk="1" latinLnBrk="0" hangingPunct="1">
              <a:lnSpc>
                <a:spcPct val="85000"/>
              </a:lnSpc>
              <a:spcBef>
                <a:spcPts val="450"/>
              </a:spcBef>
              <a:buFont typeface="Arial" pitchFamily="34" charset="0"/>
              <a:buChar char=" "/>
              <a:defRPr sz="135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822960" indent="-822960" algn="l" defTabSz="685800" rtl="0" eaLnBrk="1" latinLnBrk="0" hangingPunct="1">
              <a:lnSpc>
                <a:spcPct val="85000"/>
              </a:lnSpc>
              <a:spcBef>
                <a:spcPts val="450"/>
              </a:spcBef>
              <a:buFont typeface="Arial" pitchFamily="34" charset="0"/>
              <a:buChar char=" "/>
              <a:defRPr sz="135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900000" indent="-171450" algn="l" defTabSz="685800" rtl="0" eaLnBrk="1" latinLnBrk="0" hangingPunct="1">
              <a:lnSpc>
                <a:spcPct val="85000"/>
              </a:lnSpc>
              <a:spcBef>
                <a:spcPts val="450"/>
              </a:spcBef>
              <a:buFont typeface="Arial" pitchFamily="34" charset="0"/>
              <a:buChar char=" "/>
              <a:defRPr sz="135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050000" indent="-171450" algn="l" defTabSz="685800" rtl="0" eaLnBrk="1" latinLnBrk="0" hangingPunct="1">
              <a:lnSpc>
                <a:spcPct val="85000"/>
              </a:lnSpc>
              <a:spcBef>
                <a:spcPts val="450"/>
              </a:spcBef>
              <a:buFont typeface="Arial" pitchFamily="34" charset="0"/>
              <a:buChar char=" "/>
              <a:defRPr sz="135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200000" indent="-171450" algn="l" defTabSz="685800" rtl="0" eaLnBrk="1" latinLnBrk="0" hangingPunct="1">
              <a:lnSpc>
                <a:spcPct val="85000"/>
              </a:lnSpc>
              <a:spcBef>
                <a:spcPts val="450"/>
              </a:spcBef>
              <a:buFont typeface="Arial" pitchFamily="34" charset="0"/>
              <a:buChar char=" "/>
              <a:defRPr sz="135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350000" indent="-171450" algn="l" defTabSz="685800" rtl="0" eaLnBrk="1" latinLnBrk="0" hangingPunct="1">
              <a:lnSpc>
                <a:spcPct val="85000"/>
              </a:lnSpc>
              <a:spcBef>
                <a:spcPts val="450"/>
              </a:spcBef>
              <a:buFont typeface="Arial" pitchFamily="34" charset="0"/>
              <a:buChar char=" "/>
              <a:defRPr sz="135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Tx/>
            </a:pPr>
            <a:r>
              <a:rPr lang="sl-SI" sz="1100" b="1" dirty="0" smtClean="0">
                <a:solidFill>
                  <a:srgbClr val="FFC000"/>
                </a:solidFill>
              </a:rPr>
              <a:t>Viri: splet, </a:t>
            </a:r>
            <a:r>
              <a:rPr lang="sl-SI" sz="1100" b="1" dirty="0" err="1" smtClean="0">
                <a:solidFill>
                  <a:srgbClr val="FFC000"/>
                </a:solidFill>
              </a:rPr>
              <a:t>youtube</a:t>
            </a:r>
            <a:r>
              <a:rPr lang="sl-SI" sz="1100" b="1" dirty="0" smtClean="0">
                <a:solidFill>
                  <a:srgbClr val="FFC000"/>
                </a:solidFill>
              </a:rPr>
              <a:t>, </a:t>
            </a:r>
            <a:r>
              <a:rPr lang="sl-SI" sz="1100" b="1" dirty="0" err="1" smtClean="0">
                <a:solidFill>
                  <a:srgbClr val="FFC000"/>
                </a:solidFill>
              </a:rPr>
              <a:t>Muzikator</a:t>
            </a:r>
            <a:endParaRPr lang="sl-SI" sz="1100" b="1" dirty="0" smtClean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ClrTx/>
            </a:pPr>
            <a:endParaRPr lang="sl-SI" sz="2000" b="1" dirty="0" smtClean="0">
              <a:solidFill>
                <a:srgbClr val="FFC000"/>
              </a:solidFill>
            </a:endParaRPr>
          </a:p>
          <a:p>
            <a:pPr>
              <a:buClrTx/>
            </a:pPr>
            <a:endParaRPr lang="sl-SI" b="1" dirty="0" smtClean="0">
              <a:solidFill>
                <a:schemeClr val="bg1"/>
              </a:solidFill>
            </a:endParaRPr>
          </a:p>
          <a:p>
            <a:pPr>
              <a:buClrTx/>
            </a:pPr>
            <a:endParaRPr lang="sl-SI" b="1" dirty="0" smtClean="0">
              <a:solidFill>
                <a:srgbClr val="FFC000"/>
              </a:solidFill>
            </a:endParaRPr>
          </a:p>
          <a:p>
            <a:pPr>
              <a:buClrTx/>
            </a:pPr>
            <a:endParaRPr lang="sl-SI" b="1" dirty="0">
              <a:solidFill>
                <a:srgbClr val="FFC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2" name="Google Shape;142;p3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10800000">
            <a:off x="4800660" y="1475901"/>
            <a:ext cx="893851" cy="8284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43" name="Google Shape;143;p3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23297" y="2977017"/>
            <a:ext cx="896112" cy="832857"/>
          </a:xfrm>
          <a:prstGeom prst="rect">
            <a:avLst/>
          </a:prstGeom>
          <a:noFill/>
          <a:ln>
            <a:noFill/>
          </a:ln>
        </p:spPr>
      </p:pic>
      <p:pic>
        <p:nvPicPr>
          <p:cNvPr id="144" name="Google Shape;144;p3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93523" y="1490040"/>
            <a:ext cx="781650" cy="724475"/>
          </a:xfrm>
          <a:prstGeom prst="rect">
            <a:avLst/>
          </a:prstGeom>
          <a:noFill/>
          <a:ln>
            <a:noFill/>
          </a:ln>
        </p:spPr>
      </p:pic>
      <p:sp>
        <p:nvSpPr>
          <p:cNvPr id="148" name="Google Shape;148;p34"/>
          <p:cNvSpPr txBox="1">
            <a:spLocks noGrp="1"/>
          </p:cNvSpPr>
          <p:nvPr>
            <p:ph type="subTitle" idx="1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sl-SI" dirty="0">
                <a:solidFill>
                  <a:srgbClr val="FFC000"/>
                </a:solidFill>
              </a:rPr>
              <a:t>p</a:t>
            </a:r>
            <a:r>
              <a:rPr lang="sl-SI" dirty="0" smtClean="0">
                <a:solidFill>
                  <a:srgbClr val="FFC000"/>
                </a:solidFill>
              </a:rPr>
              <a:t>onovili značilnosti pravljice</a:t>
            </a:r>
            <a:endParaRPr dirty="0">
              <a:solidFill>
                <a:srgbClr val="FFC000"/>
              </a:solidFill>
            </a:endParaRPr>
          </a:p>
        </p:txBody>
      </p:sp>
      <p:sp>
        <p:nvSpPr>
          <p:cNvPr id="146" name="Google Shape;146;p34"/>
          <p:cNvSpPr txBox="1">
            <a:spLocks noGrp="1"/>
          </p:cNvSpPr>
          <p:nvPr>
            <p:ph type="subTitle" idx="3"/>
          </p:nvPr>
        </p:nvSpPr>
        <p:spPr>
          <a:xfrm>
            <a:off x="5702999" y="1412225"/>
            <a:ext cx="2534400" cy="89215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sl-SI" dirty="0" smtClean="0">
                <a:solidFill>
                  <a:srgbClr val="FFC000"/>
                </a:solidFill>
              </a:rPr>
              <a:t>ugotovili razliko med risanko in baletno predstavo</a:t>
            </a:r>
            <a:endParaRPr dirty="0">
              <a:solidFill>
                <a:srgbClr val="FFC000"/>
              </a:solidFill>
            </a:endParaRPr>
          </a:p>
        </p:txBody>
      </p:sp>
      <p:sp>
        <p:nvSpPr>
          <p:cNvPr id="150" name="Google Shape;150;p34"/>
          <p:cNvSpPr txBox="1">
            <a:spLocks noGrp="1"/>
          </p:cNvSpPr>
          <p:nvPr>
            <p:ph type="subTitle" idx="5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sl-SI" dirty="0" smtClean="0">
                <a:solidFill>
                  <a:srgbClr val="FFC000"/>
                </a:solidFill>
              </a:rPr>
              <a:t>spoznali značilnosti baletne predstave</a:t>
            </a:r>
            <a:endParaRPr dirty="0">
              <a:solidFill>
                <a:srgbClr val="FFC000"/>
              </a:solidFill>
            </a:endParaRPr>
          </a:p>
        </p:txBody>
      </p:sp>
      <p:sp>
        <p:nvSpPr>
          <p:cNvPr id="152" name="Google Shape;152;p34"/>
          <p:cNvSpPr txBox="1">
            <a:spLocks noGrp="1"/>
          </p:cNvSpPr>
          <p:nvPr>
            <p:ph type="title" idx="7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>
                <a:solidFill>
                  <a:srgbClr val="FF0000"/>
                </a:solidFill>
              </a:rPr>
              <a:t>1</a:t>
            </a:r>
            <a:endParaRPr dirty="0">
              <a:solidFill>
                <a:srgbClr val="FF0000"/>
              </a:solidFill>
            </a:endParaRPr>
          </a:p>
        </p:txBody>
      </p:sp>
      <p:sp>
        <p:nvSpPr>
          <p:cNvPr id="156" name="Google Shape;156;p34"/>
          <p:cNvSpPr txBox="1">
            <a:spLocks noGrp="1"/>
          </p:cNvSpPr>
          <p:nvPr>
            <p:ph type="title" idx="8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>
                <a:solidFill>
                  <a:srgbClr val="FF0000"/>
                </a:solidFill>
              </a:rPr>
              <a:t>3</a:t>
            </a:r>
            <a:endParaRPr dirty="0">
              <a:solidFill>
                <a:srgbClr val="FF0000"/>
              </a:solidFill>
            </a:endParaRPr>
          </a:p>
        </p:txBody>
      </p:sp>
      <p:sp>
        <p:nvSpPr>
          <p:cNvPr id="155" name="Google Shape;155;p34"/>
          <p:cNvSpPr txBox="1">
            <a:spLocks noGrp="1"/>
          </p:cNvSpPr>
          <p:nvPr>
            <p:ph type="title" idx="9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>
                <a:solidFill>
                  <a:srgbClr val="FF0000"/>
                </a:solidFill>
              </a:rPr>
              <a:t>2</a:t>
            </a:r>
            <a:endParaRPr dirty="0">
              <a:solidFill>
                <a:srgbClr val="FF0000"/>
              </a:solidFill>
            </a:endParaRPr>
          </a:p>
        </p:txBody>
      </p:sp>
      <p:sp>
        <p:nvSpPr>
          <p:cNvPr id="153" name="Google Shape;153;p34"/>
          <p:cNvSpPr txBox="1">
            <a:spLocks noGrp="1"/>
          </p:cNvSpPr>
          <p:nvPr>
            <p:ph type="subTitle" idx="13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sl-SI" dirty="0" smtClean="0"/>
              <a:t>Kulturne ustanove </a:t>
            </a:r>
            <a:endParaRPr dirty="0"/>
          </a:p>
        </p:txBody>
      </p:sp>
      <p:sp>
        <p:nvSpPr>
          <p:cNvPr id="154" name="Google Shape;154;p34"/>
          <p:cNvSpPr txBox="1">
            <a:spLocks noGrp="1"/>
          </p:cNvSpPr>
          <p:nvPr>
            <p:ph type="subTitle" idx="14"/>
          </p:nvPr>
        </p:nvSpPr>
        <p:spPr>
          <a:xfrm>
            <a:off x="5727746" y="3149385"/>
            <a:ext cx="25344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sl-SI" b="1" dirty="0" smtClean="0">
                <a:solidFill>
                  <a:srgbClr val="FFC000"/>
                </a:solidFill>
              </a:rPr>
              <a:t>ponovili gledališki in koncertni bonton</a:t>
            </a:r>
            <a:endParaRPr b="1" dirty="0">
              <a:solidFill>
                <a:srgbClr val="FFC000"/>
              </a:solidFill>
            </a:endParaRPr>
          </a:p>
        </p:txBody>
      </p:sp>
      <p:sp>
        <p:nvSpPr>
          <p:cNvPr id="158" name="Google Shape;158;p34"/>
          <p:cNvSpPr txBox="1">
            <a:spLocks noGrp="1"/>
          </p:cNvSpPr>
          <p:nvPr>
            <p:ph type="title" idx="15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04</a:t>
            </a:r>
            <a:endParaRPr/>
          </a:p>
        </p:txBody>
      </p:sp>
      <p:pic>
        <p:nvPicPr>
          <p:cNvPr id="157" name="Google Shape;157;p3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10800000">
            <a:off x="4858967" y="3033612"/>
            <a:ext cx="777239" cy="719666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Pravokotnik 4"/>
          <p:cNvSpPr/>
          <p:nvPr/>
        </p:nvSpPr>
        <p:spPr>
          <a:xfrm>
            <a:off x="4923586" y="3149385"/>
            <a:ext cx="469604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sl-SI" sz="3000" dirty="0">
                <a:solidFill>
                  <a:srgbClr val="FF0000"/>
                </a:solidFill>
                <a:latin typeface="+mj-lt"/>
              </a:rPr>
              <a:t>4</a:t>
            </a:r>
            <a:endParaRPr lang="en" sz="3000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23" name="Google Shape;130;p32"/>
          <p:cNvSpPr txBox="1">
            <a:spLocks/>
          </p:cNvSpPr>
          <p:nvPr/>
        </p:nvSpPr>
        <p:spPr>
          <a:xfrm>
            <a:off x="-1426031" y="649036"/>
            <a:ext cx="7548305" cy="1083046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b" anchorCtr="0">
            <a:noAutofit/>
          </a:bodyPr>
          <a:lstStyle>
            <a:lvl1pPr lvl="0" algn="ctr" defTabSz="685800" rtl="0" eaLnBrk="1" latinLnBrk="0" hangingPunct="1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6000"/>
              <a:buNone/>
              <a:defRPr sz="9600" kern="1200" spc="-90" baseline="0">
                <a:solidFill>
                  <a:schemeClr val="lt2"/>
                </a:solidFill>
                <a:latin typeface="+mj-lt"/>
                <a:ea typeface="+mj-ea"/>
                <a:cs typeface="+mj-cs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6000"/>
              <a:buNone/>
              <a:defRPr sz="6000">
                <a:solidFill>
                  <a:schemeClr val="lt2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6000"/>
              <a:buNone/>
              <a:defRPr sz="6000">
                <a:solidFill>
                  <a:schemeClr val="lt2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6000"/>
              <a:buNone/>
              <a:defRPr sz="6000">
                <a:solidFill>
                  <a:schemeClr val="lt2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6000"/>
              <a:buNone/>
              <a:defRPr sz="6000">
                <a:solidFill>
                  <a:schemeClr val="lt2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6000"/>
              <a:buNone/>
              <a:defRPr sz="6000">
                <a:solidFill>
                  <a:schemeClr val="lt2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6000"/>
              <a:buNone/>
              <a:defRPr sz="6000">
                <a:solidFill>
                  <a:schemeClr val="lt2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6000"/>
              <a:buNone/>
              <a:defRPr sz="6000">
                <a:solidFill>
                  <a:schemeClr val="lt2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6000"/>
              <a:buNone/>
              <a:defRPr sz="6000">
                <a:solidFill>
                  <a:schemeClr val="lt2"/>
                </a:solidFill>
              </a:defRPr>
            </a:lvl9pPr>
          </a:lstStyle>
          <a:p>
            <a:pPr>
              <a:buFontTx/>
            </a:pPr>
            <a:endParaRPr lang="sl-SI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5" name="Google Shape;136;p33"/>
          <p:cNvSpPr txBox="1">
            <a:spLocks noGrp="1"/>
          </p:cNvSpPr>
          <p:nvPr>
            <p:ph type="title"/>
          </p:nvPr>
        </p:nvSpPr>
        <p:spPr>
          <a:xfrm>
            <a:off x="581999" y="325945"/>
            <a:ext cx="76554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l-SI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cifico" panose="020B0604020202020204" charset="-18"/>
              </a:rPr>
              <a:t>Kaj se bomo naučili  …</a:t>
            </a:r>
            <a:endParaRPr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acifico" panose="020B0604020202020204" charset="-18"/>
            </a:endParaRPr>
          </a:p>
        </p:txBody>
      </p:sp>
      <p:pic>
        <p:nvPicPr>
          <p:cNvPr id="26" name="Google Shape;294;p4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855350" y="0"/>
            <a:ext cx="2296600" cy="1936224"/>
          </a:xfrm>
          <a:prstGeom prst="rect">
            <a:avLst/>
          </a:prstGeom>
          <a:noFill/>
          <a:ln>
            <a:noFill/>
          </a:ln>
        </p:spPr>
      </p:pic>
      <p:pic>
        <p:nvPicPr>
          <p:cNvPr id="27" name="Google Shape;295;p43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7950" y="4330150"/>
            <a:ext cx="2157724" cy="8133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8" name="Google Shape;282;p4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01233" y="4013412"/>
            <a:ext cx="1130404" cy="1100179"/>
          </a:xfrm>
          <a:prstGeom prst="rect">
            <a:avLst/>
          </a:prstGeom>
          <a:noFill/>
          <a:ln>
            <a:noFill/>
          </a:ln>
        </p:spPr>
      </p:pic>
      <p:pic>
        <p:nvPicPr>
          <p:cNvPr id="29" name="Google Shape;282;p4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274625" y="-56105"/>
            <a:ext cx="1130404" cy="110017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33"/>
          <p:cNvSpPr txBox="1">
            <a:spLocks noGrp="1"/>
          </p:cNvSpPr>
          <p:nvPr>
            <p:ph type="title"/>
          </p:nvPr>
        </p:nvSpPr>
        <p:spPr>
          <a:xfrm>
            <a:off x="621122" y="116624"/>
            <a:ext cx="76554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l-SI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cifico" panose="020B0604020202020204" charset="-18"/>
              </a:rPr>
              <a:t>Pojdimo v svet risank in pravljic  …</a:t>
            </a:r>
            <a:endParaRPr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acifico" panose="020B0604020202020204" charset="-18"/>
            </a:endParaRPr>
          </a:p>
        </p:txBody>
      </p:sp>
      <p:sp>
        <p:nvSpPr>
          <p:cNvPr id="6" name="Google Shape;170;p36"/>
          <p:cNvSpPr txBox="1">
            <a:spLocks/>
          </p:cNvSpPr>
          <p:nvPr/>
        </p:nvSpPr>
        <p:spPr>
          <a:xfrm>
            <a:off x="-104703" y="1364143"/>
            <a:ext cx="5745838" cy="3512656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t" anchorCtr="0">
            <a:noAutofit/>
          </a:bodyPr>
          <a:lstStyle>
            <a:lvl1pPr marL="457200" lvl="0" indent="-304800" algn="l" defTabSz="685800" rtl="0" eaLnBrk="1" latinLnBrk="0" hangingPunct="1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200"/>
              <a:buFont typeface="Livvic"/>
              <a:buAutoNum type="arabicPeriod"/>
              <a:defRPr sz="12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914400" lvl="1" indent="-304800" algn="l" defTabSz="685800" rtl="0" eaLnBrk="1" latinLnBrk="0" hangingPunct="1">
              <a:lnSpc>
                <a:spcPct val="85000"/>
              </a:lnSpc>
              <a:spcBef>
                <a:spcPts val="1600"/>
              </a:spcBef>
              <a:spcAft>
                <a:spcPts val="0"/>
              </a:spcAft>
              <a:buSzPts val="1200"/>
              <a:buFont typeface="Roboto Condensed Light"/>
              <a:buAutoNum type="alphaLcPeriod"/>
              <a:defRPr sz="12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371600" lvl="2" indent="-304800" algn="l" defTabSz="685800" rtl="0" eaLnBrk="1" latinLnBrk="0" hangingPunct="1">
              <a:lnSpc>
                <a:spcPct val="85000"/>
              </a:lnSpc>
              <a:spcBef>
                <a:spcPts val="1600"/>
              </a:spcBef>
              <a:spcAft>
                <a:spcPts val="0"/>
              </a:spcAft>
              <a:buSzPts val="1200"/>
              <a:buFont typeface="Roboto Condensed Light"/>
              <a:buAutoNum type="romanLcPeriod"/>
              <a:defRPr sz="1200" i="1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828800" lvl="3" indent="-304800" algn="l" defTabSz="685800" rtl="0" eaLnBrk="1" latinLnBrk="0" hangingPunct="1">
              <a:lnSpc>
                <a:spcPct val="85000"/>
              </a:lnSpc>
              <a:spcBef>
                <a:spcPts val="1600"/>
              </a:spcBef>
              <a:spcAft>
                <a:spcPts val="0"/>
              </a:spcAft>
              <a:buSzPts val="1200"/>
              <a:buFont typeface="Roboto Condensed Light"/>
              <a:buAutoNum type="arabicPeriod"/>
              <a:defRPr sz="12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286000" lvl="4" indent="-304800" algn="l" defTabSz="685800" rtl="0" eaLnBrk="1" latinLnBrk="0" hangingPunct="1">
              <a:lnSpc>
                <a:spcPct val="85000"/>
              </a:lnSpc>
              <a:spcBef>
                <a:spcPts val="1600"/>
              </a:spcBef>
              <a:spcAft>
                <a:spcPts val="0"/>
              </a:spcAft>
              <a:buSzPts val="1200"/>
              <a:buFont typeface="Roboto Condensed Light"/>
              <a:buAutoNum type="alphaLcPeriod"/>
              <a:defRPr sz="12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743200" lvl="5" indent="-304800" algn="l" defTabSz="685800" rtl="0" eaLnBrk="1" latinLnBrk="0" hangingPunct="1">
              <a:lnSpc>
                <a:spcPct val="85000"/>
              </a:lnSpc>
              <a:spcBef>
                <a:spcPts val="1600"/>
              </a:spcBef>
              <a:spcAft>
                <a:spcPts val="0"/>
              </a:spcAft>
              <a:buSzPts val="1200"/>
              <a:buFont typeface="Roboto Condensed Light"/>
              <a:buAutoNum type="romanLcPeriod"/>
              <a:defRPr sz="12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3200400" lvl="6" indent="-304800" algn="l" defTabSz="685800" rtl="0" eaLnBrk="1" latinLnBrk="0" hangingPunct="1">
              <a:lnSpc>
                <a:spcPct val="85000"/>
              </a:lnSpc>
              <a:spcBef>
                <a:spcPts val="1600"/>
              </a:spcBef>
              <a:spcAft>
                <a:spcPts val="0"/>
              </a:spcAft>
              <a:buSzPts val="1200"/>
              <a:buFont typeface="Roboto Condensed Light"/>
              <a:buAutoNum type="arabicPeriod"/>
              <a:defRPr sz="12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657600" lvl="7" indent="-304800" algn="l" defTabSz="685800" rtl="0" eaLnBrk="1" latinLnBrk="0" hangingPunct="1">
              <a:lnSpc>
                <a:spcPct val="85000"/>
              </a:lnSpc>
              <a:spcBef>
                <a:spcPts val="1600"/>
              </a:spcBef>
              <a:spcAft>
                <a:spcPts val="0"/>
              </a:spcAft>
              <a:buSzPts val="1200"/>
              <a:buFont typeface="Roboto Condensed Light"/>
              <a:buAutoNum type="alphaLcPeriod"/>
              <a:defRPr sz="12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4114800" lvl="8" indent="-304800" algn="l" defTabSz="685800" rtl="0" eaLnBrk="1" latinLnBrk="0" hangingPunct="1">
              <a:lnSpc>
                <a:spcPct val="85000"/>
              </a:lnSpc>
              <a:spcBef>
                <a:spcPts val="1600"/>
              </a:spcBef>
              <a:spcAft>
                <a:spcPts val="1600"/>
              </a:spcAft>
              <a:buSzPts val="1200"/>
              <a:buFont typeface="Roboto Condensed Light"/>
              <a:buAutoNum type="romanLcPeriod"/>
              <a:defRPr sz="12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Aft>
                <a:spcPts val="1600"/>
              </a:spcAft>
              <a:buClrTx/>
              <a:buFont typeface="Livvic"/>
              <a:buNone/>
            </a:pPr>
            <a:r>
              <a:rPr lang="sl-SI" sz="1800" b="1" dirty="0" smtClean="0">
                <a:solidFill>
                  <a:srgbClr val="FFC000"/>
                </a:solidFill>
              </a:rPr>
              <a:t>Pravljice lahko beremo ali gledamo in poslušamo.</a:t>
            </a:r>
          </a:p>
          <a:p>
            <a:pPr marL="0" indent="0" algn="ctr">
              <a:spcAft>
                <a:spcPts val="1600"/>
              </a:spcAft>
              <a:buClrTx/>
              <a:buFont typeface="Livvic"/>
              <a:buNone/>
            </a:pPr>
            <a:endParaRPr lang="sl-SI" sz="1800" b="1" dirty="0" smtClean="0">
              <a:solidFill>
                <a:srgbClr val="FFC000"/>
              </a:solidFill>
            </a:endParaRPr>
          </a:p>
          <a:p>
            <a:pPr marL="0" indent="0" algn="ctr">
              <a:spcAft>
                <a:spcPts val="1600"/>
              </a:spcAft>
              <a:buClrTx/>
              <a:buFont typeface="Livvic"/>
              <a:buNone/>
            </a:pPr>
            <a:r>
              <a:rPr lang="sl-SI" sz="1800" b="1" dirty="0" smtClean="0">
                <a:solidFill>
                  <a:srgbClr val="FFC000"/>
                </a:solidFill>
              </a:rPr>
              <a:t>Da bomo lažje razumeli plesno vsebino, si najprej poglej risanko. </a:t>
            </a:r>
          </a:p>
          <a:p>
            <a:pPr marL="0" indent="0" algn="ctr">
              <a:spcAft>
                <a:spcPts val="1600"/>
              </a:spcAft>
              <a:buClrTx/>
              <a:buFont typeface="Livvic"/>
              <a:buNone/>
            </a:pPr>
            <a:endParaRPr lang="sl-SI" sz="1800" b="1" dirty="0">
              <a:solidFill>
                <a:srgbClr val="FFC000"/>
              </a:solidFill>
            </a:endParaRPr>
          </a:p>
          <a:p>
            <a:pPr marL="0" indent="0" algn="ctr">
              <a:spcAft>
                <a:spcPts val="1600"/>
              </a:spcAft>
              <a:buClrTx/>
              <a:buFont typeface="Livvic"/>
              <a:buNone/>
            </a:pPr>
            <a:r>
              <a:rPr lang="sl-SI" sz="1800" b="1" dirty="0" smtClean="0">
                <a:solidFill>
                  <a:schemeClr val="bg1"/>
                </a:solidFill>
              </a:rPr>
              <a:t>Klikni na povezavo: </a:t>
            </a:r>
            <a:endParaRPr lang="sl-SI" sz="1800" b="1" dirty="0">
              <a:solidFill>
                <a:schemeClr val="bg1"/>
              </a:solidFill>
            </a:endParaRPr>
          </a:p>
          <a:p>
            <a:pPr marL="0" indent="0" algn="ctr">
              <a:spcAft>
                <a:spcPts val="1600"/>
              </a:spcAft>
              <a:buClrTx/>
              <a:buNone/>
            </a:pPr>
            <a:r>
              <a:rPr lang="sl-SI" sz="1400" b="1" dirty="0">
                <a:hlinkClick r:id="rId3"/>
              </a:rPr>
              <a:t>https://viziiosrogaska-my.sharepoint.com/:v:/g/personal/mojca_pazon_iios-rogaska_si/EXBGg7hK1XVCvxb1pgKsV00B_lQ0z7Vd70frsn7f8T0tlg?e=J8xzGB</a:t>
            </a:r>
            <a:endParaRPr lang="sl-SI" sz="1400" b="1" dirty="0"/>
          </a:p>
          <a:p>
            <a:pPr marL="0" indent="0" algn="ctr">
              <a:spcAft>
                <a:spcPts val="1600"/>
              </a:spcAft>
              <a:buClrTx/>
              <a:buFont typeface="Livvic"/>
              <a:buNone/>
            </a:pPr>
            <a:endParaRPr lang="en-US" sz="1800" b="1" dirty="0">
              <a:solidFill>
                <a:srgbClr val="FFC000"/>
              </a:solidFill>
            </a:endParaRPr>
          </a:p>
        </p:txBody>
      </p:sp>
      <p:pic>
        <p:nvPicPr>
          <p:cNvPr id="10" name="Google Shape;294;p4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855350" y="0"/>
            <a:ext cx="2296600" cy="1936224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Google Shape;295;p4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950" y="4330150"/>
            <a:ext cx="2157724" cy="8133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Slika 1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809301" y="1199340"/>
            <a:ext cx="3046194" cy="292876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4" name="Google Shape;294;p4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855350" y="0"/>
            <a:ext cx="2296600" cy="1936224"/>
          </a:xfrm>
          <a:prstGeom prst="rect">
            <a:avLst/>
          </a:prstGeom>
          <a:noFill/>
          <a:ln>
            <a:noFill/>
          </a:ln>
        </p:spPr>
      </p:pic>
      <p:pic>
        <p:nvPicPr>
          <p:cNvPr id="295" name="Google Shape;295;p4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950" y="4330150"/>
            <a:ext cx="2157724" cy="813350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Google Shape;136;p33"/>
          <p:cNvSpPr txBox="1">
            <a:spLocks/>
          </p:cNvSpPr>
          <p:nvPr/>
        </p:nvSpPr>
        <p:spPr>
          <a:xfrm>
            <a:off x="621122" y="116624"/>
            <a:ext cx="7655400" cy="572700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t" anchorCtr="0">
            <a:noAutofit/>
          </a:bodyPr>
          <a:lstStyle>
            <a:lvl1pPr lvl="0" algn="ctr" defTabSz="685800" rtl="0" eaLnBrk="1" latinLnBrk="0" hangingPunct="1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 b="1" kern="1200" spc="-90" baseline="0">
                <a:solidFill>
                  <a:schemeClr val="accent1"/>
                </a:solidFill>
                <a:latin typeface="Quicksand"/>
                <a:ea typeface="Quicksand"/>
                <a:cs typeface="Quicksand"/>
                <a:sym typeface="Quicksand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>
                <a:latin typeface="Quicksand"/>
                <a:ea typeface="Quicksand"/>
                <a:cs typeface="Quicksand"/>
                <a:sym typeface="Quicksand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>
                <a:latin typeface="Quicksand"/>
                <a:ea typeface="Quicksand"/>
                <a:cs typeface="Quicksand"/>
                <a:sym typeface="Quicksand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>
                <a:latin typeface="Quicksand"/>
                <a:ea typeface="Quicksand"/>
                <a:cs typeface="Quicksand"/>
                <a:sym typeface="Quicksand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>
                <a:latin typeface="Quicksand"/>
                <a:ea typeface="Quicksand"/>
                <a:cs typeface="Quicksand"/>
                <a:sym typeface="Quicksand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>
                <a:latin typeface="Quicksand"/>
                <a:ea typeface="Quicksand"/>
                <a:cs typeface="Quicksand"/>
                <a:sym typeface="Quicksand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>
                <a:latin typeface="Quicksand"/>
                <a:ea typeface="Quicksand"/>
                <a:cs typeface="Quicksand"/>
                <a:sym typeface="Quicksand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>
                <a:latin typeface="Quicksand"/>
                <a:ea typeface="Quicksand"/>
                <a:cs typeface="Quicksand"/>
                <a:sym typeface="Quicksand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>
                <a:latin typeface="Quicksand"/>
                <a:ea typeface="Quicksand"/>
                <a:cs typeface="Quicksand"/>
                <a:sym typeface="Quicksand"/>
              </a:defRPr>
            </a:lvl9pPr>
          </a:lstStyle>
          <a:p>
            <a:pPr algn="l">
              <a:buClrTx/>
              <a:buFontTx/>
            </a:pPr>
            <a:r>
              <a:rPr lang="it-IT" sz="4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cifico" panose="020B0604020202020204" charset="-18"/>
              </a:rPr>
              <a:t>Po</a:t>
            </a:r>
            <a:r>
              <a:rPr lang="sl-SI" sz="4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cifico" panose="020B0604020202020204" charset="-18"/>
              </a:rPr>
              <a:t>novimo </a:t>
            </a:r>
            <a:r>
              <a:rPr lang="sl-SI" sz="4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cifico" panose="020B0604020202020204" charset="-18"/>
              </a:rPr>
              <a:t>značilnosti pravljic </a:t>
            </a:r>
            <a:r>
              <a:rPr lang="sl-SI" sz="4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cifico" panose="020B0604020202020204" charset="-18"/>
              </a:rPr>
              <a:t> </a:t>
            </a:r>
            <a:r>
              <a:rPr lang="it-IT" sz="4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cifico" panose="020B0604020202020204" charset="-18"/>
              </a:rPr>
              <a:t>…</a:t>
            </a:r>
            <a:endParaRPr lang="it-IT" sz="4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acifico" panose="020B0604020202020204" charset="-18"/>
            </a:endParaRPr>
          </a:p>
        </p:txBody>
      </p:sp>
      <p:pic>
        <p:nvPicPr>
          <p:cNvPr id="12" name="Google Shape;282;p4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913953" y="246278"/>
            <a:ext cx="2179393" cy="1689946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Slika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311485" y="1131769"/>
            <a:ext cx="5293344" cy="370020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Google Shape;170;p36"/>
          <p:cNvSpPr txBox="1">
            <a:spLocks/>
          </p:cNvSpPr>
          <p:nvPr/>
        </p:nvSpPr>
        <p:spPr>
          <a:xfrm>
            <a:off x="5759669" y="1413356"/>
            <a:ext cx="2920126" cy="3512656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t" anchorCtr="0">
            <a:noAutofit/>
          </a:bodyPr>
          <a:lstStyle>
            <a:lvl1pPr marL="457200" lvl="0" indent="-304800" algn="l" defTabSz="685800" rtl="0" eaLnBrk="1" latinLnBrk="0" hangingPunct="1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200"/>
              <a:buFont typeface="Livvic"/>
              <a:buAutoNum type="arabicPeriod"/>
              <a:defRPr sz="12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914400" lvl="1" indent="-304800" algn="l" defTabSz="685800" rtl="0" eaLnBrk="1" latinLnBrk="0" hangingPunct="1">
              <a:lnSpc>
                <a:spcPct val="85000"/>
              </a:lnSpc>
              <a:spcBef>
                <a:spcPts val="1600"/>
              </a:spcBef>
              <a:spcAft>
                <a:spcPts val="0"/>
              </a:spcAft>
              <a:buSzPts val="1200"/>
              <a:buFont typeface="Roboto Condensed Light"/>
              <a:buAutoNum type="alphaLcPeriod"/>
              <a:defRPr sz="12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371600" lvl="2" indent="-304800" algn="l" defTabSz="685800" rtl="0" eaLnBrk="1" latinLnBrk="0" hangingPunct="1">
              <a:lnSpc>
                <a:spcPct val="85000"/>
              </a:lnSpc>
              <a:spcBef>
                <a:spcPts val="1600"/>
              </a:spcBef>
              <a:spcAft>
                <a:spcPts val="0"/>
              </a:spcAft>
              <a:buSzPts val="1200"/>
              <a:buFont typeface="Roboto Condensed Light"/>
              <a:buAutoNum type="romanLcPeriod"/>
              <a:defRPr sz="1200" i="1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828800" lvl="3" indent="-304800" algn="l" defTabSz="685800" rtl="0" eaLnBrk="1" latinLnBrk="0" hangingPunct="1">
              <a:lnSpc>
                <a:spcPct val="85000"/>
              </a:lnSpc>
              <a:spcBef>
                <a:spcPts val="1600"/>
              </a:spcBef>
              <a:spcAft>
                <a:spcPts val="0"/>
              </a:spcAft>
              <a:buSzPts val="1200"/>
              <a:buFont typeface="Roboto Condensed Light"/>
              <a:buAutoNum type="arabicPeriod"/>
              <a:defRPr sz="12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286000" lvl="4" indent="-304800" algn="l" defTabSz="685800" rtl="0" eaLnBrk="1" latinLnBrk="0" hangingPunct="1">
              <a:lnSpc>
                <a:spcPct val="85000"/>
              </a:lnSpc>
              <a:spcBef>
                <a:spcPts val="1600"/>
              </a:spcBef>
              <a:spcAft>
                <a:spcPts val="0"/>
              </a:spcAft>
              <a:buSzPts val="1200"/>
              <a:buFont typeface="Roboto Condensed Light"/>
              <a:buAutoNum type="alphaLcPeriod"/>
              <a:defRPr sz="12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743200" lvl="5" indent="-304800" algn="l" defTabSz="685800" rtl="0" eaLnBrk="1" latinLnBrk="0" hangingPunct="1">
              <a:lnSpc>
                <a:spcPct val="85000"/>
              </a:lnSpc>
              <a:spcBef>
                <a:spcPts val="1600"/>
              </a:spcBef>
              <a:spcAft>
                <a:spcPts val="0"/>
              </a:spcAft>
              <a:buSzPts val="1200"/>
              <a:buFont typeface="Roboto Condensed Light"/>
              <a:buAutoNum type="romanLcPeriod"/>
              <a:defRPr sz="12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3200400" lvl="6" indent="-304800" algn="l" defTabSz="685800" rtl="0" eaLnBrk="1" latinLnBrk="0" hangingPunct="1">
              <a:lnSpc>
                <a:spcPct val="85000"/>
              </a:lnSpc>
              <a:spcBef>
                <a:spcPts val="1600"/>
              </a:spcBef>
              <a:spcAft>
                <a:spcPts val="0"/>
              </a:spcAft>
              <a:buSzPts val="1200"/>
              <a:buFont typeface="Roboto Condensed Light"/>
              <a:buAutoNum type="arabicPeriod"/>
              <a:defRPr sz="12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657600" lvl="7" indent="-304800" algn="l" defTabSz="685800" rtl="0" eaLnBrk="1" latinLnBrk="0" hangingPunct="1">
              <a:lnSpc>
                <a:spcPct val="85000"/>
              </a:lnSpc>
              <a:spcBef>
                <a:spcPts val="1600"/>
              </a:spcBef>
              <a:spcAft>
                <a:spcPts val="0"/>
              </a:spcAft>
              <a:buSzPts val="1200"/>
              <a:buFont typeface="Roboto Condensed Light"/>
              <a:buAutoNum type="alphaLcPeriod"/>
              <a:defRPr sz="12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4114800" lvl="8" indent="-304800" algn="l" defTabSz="685800" rtl="0" eaLnBrk="1" latinLnBrk="0" hangingPunct="1">
              <a:lnSpc>
                <a:spcPct val="85000"/>
              </a:lnSpc>
              <a:spcBef>
                <a:spcPts val="1600"/>
              </a:spcBef>
              <a:spcAft>
                <a:spcPts val="1600"/>
              </a:spcAft>
              <a:buSzPts val="1200"/>
              <a:buFont typeface="Roboto Condensed Light"/>
              <a:buAutoNum type="romanLcPeriod"/>
              <a:defRPr sz="12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Aft>
                <a:spcPts val="1600"/>
              </a:spcAft>
              <a:buClrTx/>
              <a:buFont typeface="Livvic"/>
              <a:buNone/>
            </a:pPr>
            <a:endParaRPr lang="en-US" sz="1800" b="1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47492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2" name="Google Shape;282;p4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037309" y="2149700"/>
            <a:ext cx="3230125" cy="2993800"/>
          </a:xfrm>
          <a:prstGeom prst="rect">
            <a:avLst/>
          </a:prstGeom>
          <a:noFill/>
          <a:ln>
            <a:noFill/>
          </a:ln>
        </p:spPr>
      </p:pic>
      <p:sp>
        <p:nvSpPr>
          <p:cNvPr id="284" name="Google Shape;284;p42"/>
          <p:cNvSpPr txBox="1">
            <a:spLocks noGrp="1"/>
          </p:cNvSpPr>
          <p:nvPr>
            <p:ph type="subTitle" idx="1"/>
          </p:nvPr>
        </p:nvSpPr>
        <p:spPr>
          <a:xfrm>
            <a:off x="0" y="1190665"/>
            <a:ext cx="6254405" cy="3791238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/>
            <a:r>
              <a:rPr lang="sl-SI" sz="2000" b="1" dirty="0" smtClean="0">
                <a:solidFill>
                  <a:schemeClr val="bg1"/>
                </a:solidFill>
              </a:rPr>
              <a:t>Beseda izvira iz </a:t>
            </a:r>
            <a:r>
              <a:rPr lang="sl-SI" sz="2000" b="1" dirty="0">
                <a:solidFill>
                  <a:schemeClr val="bg1"/>
                </a:solidFill>
              </a:rPr>
              <a:t>italijanske besede </a:t>
            </a:r>
            <a:r>
              <a:rPr lang="sl-SI" sz="2000" b="1" i="1" dirty="0" err="1">
                <a:solidFill>
                  <a:srgbClr val="FFC000"/>
                </a:solidFill>
              </a:rPr>
              <a:t>ballo</a:t>
            </a:r>
            <a:r>
              <a:rPr lang="sl-SI" sz="2000" b="1" dirty="0">
                <a:solidFill>
                  <a:schemeClr val="bg1"/>
                </a:solidFill>
              </a:rPr>
              <a:t> (</a:t>
            </a:r>
            <a:r>
              <a:rPr lang="sl-SI" sz="2000" b="1" i="1" dirty="0">
                <a:solidFill>
                  <a:schemeClr val="bg1"/>
                </a:solidFill>
              </a:rPr>
              <a:t>ples</a:t>
            </a:r>
            <a:r>
              <a:rPr lang="sl-SI" sz="2000" b="1" i="1" dirty="0" smtClean="0">
                <a:solidFill>
                  <a:schemeClr val="bg1"/>
                </a:solidFill>
              </a:rPr>
              <a:t>). </a:t>
            </a:r>
            <a:endParaRPr lang="sl-SI" sz="2000" b="1" dirty="0">
              <a:solidFill>
                <a:schemeClr val="bg1"/>
              </a:solidFill>
            </a:endParaRPr>
          </a:p>
          <a:p>
            <a:pPr lvl="0"/>
            <a:endParaRPr lang="sl-SI" sz="2000" dirty="0" smtClean="0"/>
          </a:p>
          <a:p>
            <a:pPr lvl="0"/>
            <a:r>
              <a:rPr lang="sl-SI" sz="2000" b="1" dirty="0" smtClean="0">
                <a:solidFill>
                  <a:schemeClr val="bg1"/>
                </a:solidFill>
              </a:rPr>
              <a:t>Je </a:t>
            </a:r>
            <a:r>
              <a:rPr lang="sl-SI" sz="2000" b="1" dirty="0">
                <a:solidFill>
                  <a:schemeClr val="bg1"/>
                </a:solidFill>
              </a:rPr>
              <a:t>izvedba umetniških plesov z živo glasbeno </a:t>
            </a:r>
            <a:r>
              <a:rPr lang="sl-SI" sz="2000" b="1" dirty="0" smtClean="0">
                <a:solidFill>
                  <a:schemeClr val="bg1"/>
                </a:solidFill>
              </a:rPr>
              <a:t>spremljavo - </a:t>
            </a:r>
            <a:r>
              <a:rPr lang="sl-SI" sz="2000" b="1" dirty="0" smtClean="0">
                <a:solidFill>
                  <a:srgbClr val="FFC000"/>
                </a:solidFill>
              </a:rPr>
              <a:t>orkestrom</a:t>
            </a:r>
            <a:r>
              <a:rPr lang="sl-SI" sz="2000" b="1" dirty="0" smtClean="0">
                <a:solidFill>
                  <a:schemeClr val="bg1"/>
                </a:solidFill>
              </a:rPr>
              <a:t>, ki ga vodi </a:t>
            </a:r>
            <a:r>
              <a:rPr lang="sl-SI" sz="2000" b="1" dirty="0" smtClean="0">
                <a:solidFill>
                  <a:srgbClr val="FFC000"/>
                </a:solidFill>
              </a:rPr>
              <a:t>DIRIGENT</a:t>
            </a:r>
            <a:r>
              <a:rPr lang="sl-SI" sz="2000" b="1" dirty="0" smtClean="0">
                <a:solidFill>
                  <a:schemeClr val="bg1"/>
                </a:solidFill>
              </a:rPr>
              <a:t>.  </a:t>
            </a:r>
            <a:endParaRPr lang="sl-SI" sz="2000" b="1" dirty="0">
              <a:solidFill>
                <a:schemeClr val="bg1"/>
              </a:solidFill>
            </a:endParaRPr>
          </a:p>
          <a:p>
            <a:pPr lvl="0"/>
            <a:endParaRPr lang="sl-SI" sz="2000" dirty="0" smtClean="0"/>
          </a:p>
          <a:p>
            <a:pPr lvl="0"/>
            <a:r>
              <a:rPr lang="sl-SI" sz="2000" b="1" dirty="0" smtClean="0">
                <a:solidFill>
                  <a:schemeClr val="bg1"/>
                </a:solidFill>
              </a:rPr>
              <a:t>Nastopajo baletni </a:t>
            </a:r>
            <a:r>
              <a:rPr lang="sl-SI" sz="2000" b="1" dirty="0">
                <a:solidFill>
                  <a:schemeClr val="bg1"/>
                </a:solidFill>
              </a:rPr>
              <a:t>plesalci: </a:t>
            </a:r>
            <a:r>
              <a:rPr lang="sl-SI" sz="2000" b="1" dirty="0" smtClean="0">
                <a:solidFill>
                  <a:srgbClr val="FFC000"/>
                </a:solidFill>
              </a:rPr>
              <a:t>BALETNIKI, BALERINE</a:t>
            </a:r>
            <a:r>
              <a:rPr lang="sl-SI" sz="2000" b="1" dirty="0" smtClean="0">
                <a:solidFill>
                  <a:schemeClr val="bg1"/>
                </a:solidFill>
              </a:rPr>
              <a:t>, ki vso dogajanje izrazijo s plesom in mimiko. </a:t>
            </a:r>
            <a:endParaRPr lang="sl-SI" sz="2000" b="1" dirty="0">
              <a:solidFill>
                <a:schemeClr val="bg1"/>
              </a:solidFill>
            </a:endParaRPr>
          </a:p>
          <a:p>
            <a:pPr lvl="0"/>
            <a:endParaRPr lang="sl-SI" sz="2000" b="1" dirty="0" smtClean="0">
              <a:solidFill>
                <a:schemeClr val="bg1"/>
              </a:solidFill>
            </a:endParaRPr>
          </a:p>
          <a:p>
            <a:pPr lvl="0"/>
            <a:r>
              <a:rPr lang="sl-SI" sz="2000" b="1" dirty="0" smtClean="0">
                <a:solidFill>
                  <a:schemeClr val="bg1"/>
                </a:solidFill>
              </a:rPr>
              <a:t>Odvija </a:t>
            </a:r>
            <a:r>
              <a:rPr lang="sl-SI" sz="2000" b="1" dirty="0">
                <a:solidFill>
                  <a:schemeClr val="bg1"/>
                </a:solidFill>
              </a:rPr>
              <a:t>se na odru kot gledališka </a:t>
            </a:r>
            <a:r>
              <a:rPr lang="sl-SI" sz="2000" b="1" dirty="0" smtClean="0">
                <a:solidFill>
                  <a:schemeClr val="bg1"/>
                </a:solidFill>
              </a:rPr>
              <a:t>predstava. </a:t>
            </a:r>
            <a:endParaRPr lang="sl-SI" sz="2000" b="1" dirty="0">
              <a:solidFill>
                <a:schemeClr val="bg1"/>
              </a:solidFill>
            </a:endParaRPr>
          </a:p>
          <a:p>
            <a:pPr lvl="0"/>
            <a:r>
              <a:rPr lang="sl-SI" sz="2000" b="1" dirty="0">
                <a:solidFill>
                  <a:schemeClr val="bg1"/>
                </a:solidFill>
              </a:rPr>
              <a:t> </a:t>
            </a:r>
            <a:endParaRPr lang="sl-SI" sz="2000" b="1" dirty="0" smtClean="0">
              <a:solidFill>
                <a:schemeClr val="bg1"/>
              </a:solidFill>
            </a:endParaRPr>
          </a:p>
          <a:p>
            <a:pPr lvl="0"/>
            <a:r>
              <a:rPr lang="sl-SI" sz="2000" b="1" dirty="0">
                <a:solidFill>
                  <a:schemeClr val="bg1"/>
                </a:solidFill>
              </a:rPr>
              <a:t>S</a:t>
            </a:r>
            <a:r>
              <a:rPr lang="sl-SI" sz="2000" b="1" dirty="0" smtClean="0">
                <a:solidFill>
                  <a:schemeClr val="bg1"/>
                </a:solidFill>
              </a:rPr>
              <a:t>estavljena je iz </a:t>
            </a:r>
            <a:r>
              <a:rPr lang="sl-SI" sz="2000" b="1" u="sng" dirty="0">
                <a:solidFill>
                  <a:schemeClr val="bg1"/>
                </a:solidFill>
              </a:rPr>
              <a:t>več delov</a:t>
            </a:r>
            <a:r>
              <a:rPr lang="sl-SI" sz="2000" b="1" dirty="0">
                <a:solidFill>
                  <a:schemeClr val="bg1"/>
                </a:solidFill>
              </a:rPr>
              <a:t>: </a:t>
            </a:r>
          </a:p>
          <a:p>
            <a:endParaRPr lang="sl-SI" sz="2000" b="1" dirty="0" smtClean="0">
              <a:solidFill>
                <a:schemeClr val="bg1"/>
              </a:solidFill>
            </a:endParaRPr>
          </a:p>
          <a:p>
            <a:r>
              <a:rPr lang="sl-SI" sz="2000" b="1" dirty="0" smtClean="0">
                <a:solidFill>
                  <a:srgbClr val="FFC000"/>
                </a:solidFill>
              </a:rPr>
              <a:t>UVERTURA </a:t>
            </a:r>
            <a:r>
              <a:rPr lang="sl-SI" sz="2000" b="1" dirty="0">
                <a:solidFill>
                  <a:schemeClr val="bg1"/>
                </a:solidFill>
              </a:rPr>
              <a:t>– </a:t>
            </a:r>
            <a:r>
              <a:rPr lang="sl-SI" sz="2000" b="1" dirty="0" smtClean="0">
                <a:solidFill>
                  <a:schemeClr val="bg1"/>
                </a:solidFill>
              </a:rPr>
              <a:t>uvod</a:t>
            </a:r>
          </a:p>
          <a:p>
            <a:endParaRPr lang="sl-SI" sz="2000" b="1" dirty="0">
              <a:solidFill>
                <a:schemeClr val="bg1"/>
              </a:solidFill>
            </a:endParaRPr>
          </a:p>
          <a:p>
            <a:r>
              <a:rPr lang="sl-SI" sz="2000" b="1" dirty="0">
                <a:solidFill>
                  <a:srgbClr val="FFC000"/>
                </a:solidFill>
              </a:rPr>
              <a:t>FINALE </a:t>
            </a:r>
            <a:r>
              <a:rPr lang="sl-SI" sz="2000" b="1" dirty="0">
                <a:solidFill>
                  <a:schemeClr val="bg1"/>
                </a:solidFill>
              </a:rPr>
              <a:t>- zaključek</a:t>
            </a:r>
          </a:p>
        </p:txBody>
      </p:sp>
      <p:pic>
        <p:nvPicPr>
          <p:cNvPr id="287" name="Google Shape;287;p42"/>
          <p:cNvPicPr preferRelativeResize="0"/>
          <p:nvPr/>
        </p:nvPicPr>
        <p:blipFill>
          <a:blip r:embed="rId4">
            <a:alphaModFix amt="65000"/>
          </a:blip>
          <a:stretch>
            <a:fillRect/>
          </a:stretch>
        </p:blipFill>
        <p:spPr>
          <a:xfrm rot="5400000">
            <a:off x="6246518" y="3171321"/>
            <a:ext cx="1598424" cy="1582650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Google Shape;136;p33"/>
          <p:cNvSpPr txBox="1">
            <a:spLocks/>
          </p:cNvSpPr>
          <p:nvPr/>
        </p:nvSpPr>
        <p:spPr>
          <a:xfrm>
            <a:off x="663163" y="78182"/>
            <a:ext cx="7655400" cy="572700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t" anchorCtr="0">
            <a:noAutofit/>
          </a:bodyPr>
          <a:lstStyle>
            <a:lvl1pPr lvl="0" algn="ctr" defTabSz="685800" rtl="0" eaLnBrk="1" latinLnBrk="0" hangingPunct="1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 b="1" kern="1200" spc="-90" baseline="0">
                <a:solidFill>
                  <a:schemeClr val="accent1"/>
                </a:solidFill>
                <a:latin typeface="Quicksand"/>
                <a:ea typeface="Quicksand"/>
                <a:cs typeface="Quicksand"/>
                <a:sym typeface="Quicksand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>
                <a:latin typeface="Quicksand"/>
                <a:ea typeface="Quicksand"/>
                <a:cs typeface="Quicksand"/>
                <a:sym typeface="Quicksand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>
                <a:latin typeface="Quicksand"/>
                <a:ea typeface="Quicksand"/>
                <a:cs typeface="Quicksand"/>
                <a:sym typeface="Quicksand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>
                <a:latin typeface="Quicksand"/>
                <a:ea typeface="Quicksand"/>
                <a:cs typeface="Quicksand"/>
                <a:sym typeface="Quicksand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>
                <a:latin typeface="Quicksand"/>
                <a:ea typeface="Quicksand"/>
                <a:cs typeface="Quicksand"/>
                <a:sym typeface="Quicksand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>
                <a:latin typeface="Quicksand"/>
                <a:ea typeface="Quicksand"/>
                <a:cs typeface="Quicksand"/>
                <a:sym typeface="Quicksand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>
                <a:latin typeface="Quicksand"/>
                <a:ea typeface="Quicksand"/>
                <a:cs typeface="Quicksand"/>
                <a:sym typeface="Quicksand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>
                <a:latin typeface="Quicksand"/>
                <a:ea typeface="Quicksand"/>
                <a:cs typeface="Quicksand"/>
                <a:sym typeface="Quicksand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>
                <a:latin typeface="Quicksand"/>
                <a:ea typeface="Quicksand"/>
                <a:cs typeface="Quicksand"/>
                <a:sym typeface="Quicksand"/>
              </a:defRPr>
            </a:lvl9pPr>
          </a:lstStyle>
          <a:p>
            <a:pPr algn="l">
              <a:buClrTx/>
              <a:buFontTx/>
            </a:pPr>
            <a:r>
              <a:rPr lang="sl-SI" sz="4000" b="0" dirty="0" smtClean="0">
                <a:solidFill>
                  <a:srgbClr val="D6009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cifico" panose="020B0604020202020204" charset="-18"/>
              </a:rPr>
              <a:t>Spoznajmo balet  </a:t>
            </a:r>
            <a:r>
              <a:rPr lang="it-IT" sz="4000" dirty="0" smtClean="0">
                <a:solidFill>
                  <a:srgbClr val="D6009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cifico" panose="020B0604020202020204" charset="-18"/>
              </a:rPr>
              <a:t>…</a:t>
            </a:r>
            <a:endParaRPr lang="it-IT" sz="4000" dirty="0">
              <a:solidFill>
                <a:srgbClr val="D6009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acifico" panose="020B0604020202020204" charset="-18"/>
            </a:endParaRPr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49452" y="136046"/>
            <a:ext cx="2581440" cy="252052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2" name="Google Shape;282;p4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037309" y="2149700"/>
            <a:ext cx="3230125" cy="2993800"/>
          </a:xfrm>
          <a:prstGeom prst="rect">
            <a:avLst/>
          </a:prstGeom>
          <a:noFill/>
          <a:ln>
            <a:noFill/>
          </a:ln>
        </p:spPr>
      </p:pic>
      <p:sp>
        <p:nvSpPr>
          <p:cNvPr id="284" name="Google Shape;284;p42"/>
          <p:cNvSpPr txBox="1">
            <a:spLocks noGrp="1"/>
          </p:cNvSpPr>
          <p:nvPr>
            <p:ph type="subTitle" idx="1"/>
          </p:nvPr>
        </p:nvSpPr>
        <p:spPr>
          <a:xfrm>
            <a:off x="0" y="1190665"/>
            <a:ext cx="6449452" cy="364476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/>
            <a:r>
              <a:rPr lang="sl-SI" sz="2000" b="1" dirty="0" smtClean="0">
                <a:solidFill>
                  <a:schemeClr val="bg1"/>
                </a:solidFill>
              </a:rPr>
              <a:t>Plesalci so oblečeni v posebne kostume(</a:t>
            </a:r>
            <a:r>
              <a:rPr lang="sl-SI" sz="2000" b="1" dirty="0" smtClean="0">
                <a:solidFill>
                  <a:srgbClr val="FFC000"/>
                </a:solidFill>
              </a:rPr>
              <a:t>triko</a:t>
            </a:r>
            <a:r>
              <a:rPr lang="sl-SI" sz="2000" b="1" dirty="0">
                <a:solidFill>
                  <a:srgbClr val="FFC000"/>
                </a:solidFill>
              </a:rPr>
              <a:t>, </a:t>
            </a:r>
            <a:r>
              <a:rPr lang="sl-SI" sz="2000" b="1" dirty="0" smtClean="0">
                <a:solidFill>
                  <a:srgbClr val="FFC000"/>
                </a:solidFill>
              </a:rPr>
              <a:t>tutu</a:t>
            </a:r>
            <a:r>
              <a:rPr lang="sl-SI" sz="2000" b="1" dirty="0" smtClean="0">
                <a:solidFill>
                  <a:schemeClr val="bg1"/>
                </a:solidFill>
              </a:rPr>
              <a:t>) in obuti v plesne copate. Za izgled skrbi </a:t>
            </a:r>
            <a:r>
              <a:rPr lang="sl-SI" sz="20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MASKER</a:t>
            </a:r>
            <a:r>
              <a:rPr lang="sl-SI" sz="2000" b="1" dirty="0" smtClean="0">
                <a:solidFill>
                  <a:schemeClr val="bg1"/>
                </a:solidFill>
              </a:rPr>
              <a:t>.</a:t>
            </a:r>
          </a:p>
          <a:p>
            <a:pPr lvl="0"/>
            <a:endParaRPr lang="sl-SI" sz="2000" b="1" dirty="0">
              <a:solidFill>
                <a:schemeClr val="bg1"/>
              </a:solidFill>
            </a:endParaRPr>
          </a:p>
          <a:p>
            <a:pPr lvl="0"/>
            <a:r>
              <a:rPr lang="sl-SI" sz="2000" b="1" dirty="0" smtClean="0">
                <a:solidFill>
                  <a:schemeClr val="bg1"/>
                </a:solidFill>
              </a:rPr>
              <a:t>Za lepo urejene kostume poskrbi </a:t>
            </a:r>
            <a:r>
              <a:rPr lang="sl-SI" sz="20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KOSTUMOGRAF</a:t>
            </a:r>
            <a:r>
              <a:rPr lang="sl-SI" sz="2000" b="1" dirty="0" smtClean="0">
                <a:solidFill>
                  <a:schemeClr val="bg1"/>
                </a:solidFill>
              </a:rPr>
              <a:t>.</a:t>
            </a:r>
          </a:p>
          <a:p>
            <a:pPr lvl="0"/>
            <a:endParaRPr lang="sl-SI" sz="2000" b="1" dirty="0">
              <a:solidFill>
                <a:schemeClr val="bg1"/>
              </a:solidFill>
            </a:endParaRPr>
          </a:p>
          <a:p>
            <a:pPr lvl="0"/>
            <a:r>
              <a:rPr lang="sl-SI" sz="2000" b="1" dirty="0" smtClean="0">
                <a:solidFill>
                  <a:schemeClr val="bg1"/>
                </a:solidFill>
              </a:rPr>
              <a:t>Na odru opazimo še sceno, rekvizite, in luči (</a:t>
            </a:r>
            <a:r>
              <a:rPr lang="sl-SI" sz="20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SCENOGRAF</a:t>
            </a:r>
            <a:r>
              <a:rPr lang="sl-SI" sz="2000" b="1" dirty="0" smtClean="0">
                <a:solidFill>
                  <a:srgbClr val="FFC000"/>
                </a:solidFill>
              </a:rPr>
              <a:t> </a:t>
            </a:r>
            <a:r>
              <a:rPr lang="sl-SI" sz="2000" b="1" dirty="0" smtClean="0">
                <a:solidFill>
                  <a:schemeClr val="bg1"/>
                </a:solidFill>
              </a:rPr>
              <a:t>in </a:t>
            </a:r>
            <a:r>
              <a:rPr lang="sl-SI" sz="20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LUČKAR</a:t>
            </a:r>
            <a:r>
              <a:rPr lang="sl-SI" sz="2000" b="1" dirty="0" smtClean="0">
                <a:solidFill>
                  <a:schemeClr val="bg1"/>
                </a:solidFill>
              </a:rPr>
              <a:t>). </a:t>
            </a:r>
          </a:p>
          <a:p>
            <a:pPr lvl="0"/>
            <a:endParaRPr lang="sl-SI" sz="2000" b="1" dirty="0">
              <a:solidFill>
                <a:schemeClr val="bg1"/>
              </a:solidFill>
            </a:endParaRPr>
          </a:p>
          <a:p>
            <a:pPr lvl="0"/>
            <a:r>
              <a:rPr lang="sl-SI" sz="20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KOREOGRAF</a:t>
            </a:r>
            <a:r>
              <a:rPr lang="sl-SI" sz="2000" b="1" dirty="0" smtClean="0">
                <a:solidFill>
                  <a:srgbClr val="FFC000"/>
                </a:solidFill>
              </a:rPr>
              <a:t> </a:t>
            </a:r>
            <a:r>
              <a:rPr lang="sl-SI" sz="2000" b="1" dirty="0" smtClean="0">
                <a:solidFill>
                  <a:schemeClr val="bg1"/>
                </a:solidFill>
              </a:rPr>
              <a:t>sestavi  </a:t>
            </a:r>
            <a:r>
              <a:rPr lang="sl-SI" sz="2000" b="1" dirty="0">
                <a:solidFill>
                  <a:schemeClr val="bg1"/>
                </a:solidFill>
              </a:rPr>
              <a:t>potek plesov - </a:t>
            </a:r>
            <a:r>
              <a:rPr lang="sl-SI" sz="20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KOREOGRAFIJO</a:t>
            </a:r>
          </a:p>
          <a:p>
            <a:pPr lvl="0"/>
            <a:r>
              <a:rPr lang="sl-SI" sz="20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SKLADATELJ</a:t>
            </a:r>
            <a:r>
              <a:rPr lang="sl-SI" sz="2000" b="1" dirty="0" smtClean="0">
                <a:solidFill>
                  <a:srgbClr val="FFC000"/>
                </a:solidFill>
              </a:rPr>
              <a:t> </a:t>
            </a:r>
            <a:r>
              <a:rPr lang="sl-SI" sz="2000" b="1" dirty="0" smtClean="0">
                <a:solidFill>
                  <a:schemeClr val="bg1"/>
                </a:solidFill>
              </a:rPr>
              <a:t> </a:t>
            </a:r>
            <a:r>
              <a:rPr lang="sl-SI" sz="2000" b="1" dirty="0">
                <a:solidFill>
                  <a:schemeClr val="bg1"/>
                </a:solidFill>
              </a:rPr>
              <a:t>napiše besedilo </a:t>
            </a:r>
            <a:r>
              <a:rPr lang="sl-SI" sz="2000" b="1" dirty="0" smtClean="0">
                <a:solidFill>
                  <a:schemeClr val="bg1"/>
                </a:solidFill>
              </a:rPr>
              <a:t>– </a:t>
            </a:r>
            <a:r>
              <a:rPr lang="sl-SI" sz="20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LIBRETO</a:t>
            </a:r>
          </a:p>
          <a:p>
            <a:pPr lvl="0"/>
            <a:endParaRPr lang="sl-SI" sz="2000" b="1" dirty="0">
              <a:solidFill>
                <a:srgbClr val="FFC000"/>
              </a:solidFill>
            </a:endParaRPr>
          </a:p>
          <a:p>
            <a:r>
              <a:rPr lang="sl-SI" sz="20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INSPICIENTKA</a:t>
            </a:r>
            <a:r>
              <a:rPr lang="sl-SI" sz="200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sl-SI" sz="2000" dirty="0" smtClean="0">
                <a:solidFill>
                  <a:schemeClr val="bg1"/>
                </a:solidFill>
              </a:rPr>
              <a:t>pa skrbi za brezhiben potek predstave.</a:t>
            </a:r>
          </a:p>
          <a:p>
            <a:endParaRPr lang="sl-SI" b="1" dirty="0">
              <a:solidFill>
                <a:schemeClr val="bg1"/>
              </a:solidFill>
            </a:endParaRPr>
          </a:p>
          <a:p>
            <a:endParaRPr lang="sl-SI" b="1" dirty="0">
              <a:solidFill>
                <a:srgbClr val="FFC000"/>
              </a:solidFill>
            </a:endParaRPr>
          </a:p>
          <a:p>
            <a:pPr lvl="0"/>
            <a:endParaRPr lang="sl-SI" b="1" dirty="0">
              <a:solidFill>
                <a:srgbClr val="FFC000"/>
              </a:solidFill>
            </a:endParaRPr>
          </a:p>
        </p:txBody>
      </p:sp>
      <p:pic>
        <p:nvPicPr>
          <p:cNvPr id="287" name="Google Shape;287;p42"/>
          <p:cNvPicPr preferRelativeResize="0"/>
          <p:nvPr/>
        </p:nvPicPr>
        <p:blipFill>
          <a:blip r:embed="rId4">
            <a:alphaModFix amt="65000"/>
          </a:blip>
          <a:stretch>
            <a:fillRect/>
          </a:stretch>
        </p:blipFill>
        <p:spPr>
          <a:xfrm rot="5400000">
            <a:off x="6246518" y="3171321"/>
            <a:ext cx="1598424" cy="1582650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Google Shape;136;p33"/>
          <p:cNvSpPr txBox="1">
            <a:spLocks/>
          </p:cNvSpPr>
          <p:nvPr/>
        </p:nvSpPr>
        <p:spPr>
          <a:xfrm>
            <a:off x="621122" y="116624"/>
            <a:ext cx="7655400" cy="572700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t" anchorCtr="0">
            <a:noAutofit/>
          </a:bodyPr>
          <a:lstStyle>
            <a:lvl1pPr lvl="0" algn="ctr" defTabSz="685800" rtl="0" eaLnBrk="1" latinLnBrk="0" hangingPunct="1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 b="1" kern="1200" spc="-90" baseline="0">
                <a:solidFill>
                  <a:schemeClr val="accent1"/>
                </a:solidFill>
                <a:latin typeface="Quicksand"/>
                <a:ea typeface="Quicksand"/>
                <a:cs typeface="Quicksand"/>
                <a:sym typeface="Quicksand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>
                <a:latin typeface="Quicksand"/>
                <a:ea typeface="Quicksand"/>
                <a:cs typeface="Quicksand"/>
                <a:sym typeface="Quicksand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>
                <a:latin typeface="Quicksand"/>
                <a:ea typeface="Quicksand"/>
                <a:cs typeface="Quicksand"/>
                <a:sym typeface="Quicksand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>
                <a:latin typeface="Quicksand"/>
                <a:ea typeface="Quicksand"/>
                <a:cs typeface="Quicksand"/>
                <a:sym typeface="Quicksand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>
                <a:latin typeface="Quicksand"/>
                <a:ea typeface="Quicksand"/>
                <a:cs typeface="Quicksand"/>
                <a:sym typeface="Quicksand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>
                <a:latin typeface="Quicksand"/>
                <a:ea typeface="Quicksand"/>
                <a:cs typeface="Quicksand"/>
                <a:sym typeface="Quicksand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>
                <a:latin typeface="Quicksand"/>
                <a:ea typeface="Quicksand"/>
                <a:cs typeface="Quicksand"/>
                <a:sym typeface="Quicksand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>
                <a:latin typeface="Quicksand"/>
                <a:ea typeface="Quicksand"/>
                <a:cs typeface="Quicksand"/>
                <a:sym typeface="Quicksand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>
                <a:latin typeface="Quicksand"/>
                <a:ea typeface="Quicksand"/>
                <a:cs typeface="Quicksand"/>
                <a:sym typeface="Quicksand"/>
              </a:defRPr>
            </a:lvl9pPr>
          </a:lstStyle>
          <a:p>
            <a:pPr algn="l">
              <a:buClrTx/>
              <a:buFontTx/>
            </a:pPr>
            <a:r>
              <a:rPr lang="sl-SI" sz="4000" b="0" dirty="0" smtClean="0">
                <a:solidFill>
                  <a:srgbClr val="D6009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cifico" panose="020B0604020202020204" charset="-18"/>
              </a:rPr>
              <a:t>Spoznajmo balet  </a:t>
            </a:r>
            <a:r>
              <a:rPr lang="it-IT" sz="4000" dirty="0" smtClean="0">
                <a:solidFill>
                  <a:srgbClr val="D6009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cifico" panose="020B0604020202020204" charset="-18"/>
              </a:rPr>
              <a:t>…</a:t>
            </a:r>
            <a:endParaRPr lang="it-IT" sz="4000" dirty="0">
              <a:solidFill>
                <a:srgbClr val="D6009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acifico" panose="020B0604020202020204" charset="-18"/>
            </a:endParaRPr>
          </a:p>
        </p:txBody>
      </p:sp>
      <p:pic>
        <p:nvPicPr>
          <p:cNvPr id="2" name="Slika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62205" y="262759"/>
            <a:ext cx="2697711" cy="259260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8611115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4" name="Google Shape;294;p4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855350" y="0"/>
            <a:ext cx="2296600" cy="1936224"/>
          </a:xfrm>
          <a:prstGeom prst="rect">
            <a:avLst/>
          </a:prstGeom>
          <a:noFill/>
          <a:ln>
            <a:noFill/>
          </a:ln>
        </p:spPr>
      </p:pic>
      <p:pic>
        <p:nvPicPr>
          <p:cNvPr id="295" name="Google Shape;295;p4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950" y="4330150"/>
            <a:ext cx="2157724" cy="813350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Google Shape;136;p33"/>
          <p:cNvSpPr txBox="1">
            <a:spLocks/>
          </p:cNvSpPr>
          <p:nvPr/>
        </p:nvSpPr>
        <p:spPr>
          <a:xfrm>
            <a:off x="621122" y="116624"/>
            <a:ext cx="7655400" cy="572700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t" anchorCtr="0">
            <a:noAutofit/>
          </a:bodyPr>
          <a:lstStyle>
            <a:lvl1pPr lvl="0" algn="ctr" defTabSz="685800" rtl="0" eaLnBrk="1" latinLnBrk="0" hangingPunct="1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 b="1" kern="1200" spc="-90" baseline="0">
                <a:solidFill>
                  <a:schemeClr val="accent1"/>
                </a:solidFill>
                <a:latin typeface="Quicksand"/>
                <a:ea typeface="Quicksand"/>
                <a:cs typeface="Quicksand"/>
                <a:sym typeface="Quicksand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>
                <a:latin typeface="Quicksand"/>
                <a:ea typeface="Quicksand"/>
                <a:cs typeface="Quicksand"/>
                <a:sym typeface="Quicksand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>
                <a:latin typeface="Quicksand"/>
                <a:ea typeface="Quicksand"/>
                <a:cs typeface="Quicksand"/>
                <a:sym typeface="Quicksand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>
                <a:latin typeface="Quicksand"/>
                <a:ea typeface="Quicksand"/>
                <a:cs typeface="Quicksand"/>
                <a:sym typeface="Quicksand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>
                <a:latin typeface="Quicksand"/>
                <a:ea typeface="Quicksand"/>
                <a:cs typeface="Quicksand"/>
                <a:sym typeface="Quicksand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>
                <a:latin typeface="Quicksand"/>
                <a:ea typeface="Quicksand"/>
                <a:cs typeface="Quicksand"/>
                <a:sym typeface="Quicksand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>
                <a:latin typeface="Quicksand"/>
                <a:ea typeface="Quicksand"/>
                <a:cs typeface="Quicksand"/>
                <a:sym typeface="Quicksand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>
                <a:latin typeface="Quicksand"/>
                <a:ea typeface="Quicksand"/>
                <a:cs typeface="Quicksand"/>
                <a:sym typeface="Quicksand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>
                <a:latin typeface="Quicksand"/>
                <a:ea typeface="Quicksand"/>
                <a:cs typeface="Quicksand"/>
                <a:sym typeface="Quicksand"/>
              </a:defRPr>
            </a:lvl9pPr>
          </a:lstStyle>
          <a:p>
            <a:pPr algn="l">
              <a:buClrTx/>
              <a:buFontTx/>
            </a:pPr>
            <a:r>
              <a:rPr lang="sl-SI" sz="4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cifico" panose="020B0604020202020204" charset="-18"/>
              </a:rPr>
              <a:t>Preden začnemo, ponovimo  </a:t>
            </a:r>
            <a:r>
              <a:rPr lang="it-IT" sz="4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cifico" panose="020B0604020202020204" charset="-18"/>
              </a:rPr>
              <a:t>…</a:t>
            </a:r>
            <a:endParaRPr lang="it-IT" sz="4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acifico" panose="020B0604020202020204" charset="-18"/>
            </a:endParaRPr>
          </a:p>
        </p:txBody>
      </p:sp>
      <p:pic>
        <p:nvPicPr>
          <p:cNvPr id="12" name="Google Shape;282;p4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415509" y="116624"/>
            <a:ext cx="2179393" cy="1689946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Slika 7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177159" y="924910"/>
            <a:ext cx="4898477" cy="372066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Google Shape;517;p52"/>
          <p:cNvPicPr preferRelativeResize="0"/>
          <p:nvPr/>
        </p:nvPicPr>
        <p:blipFill>
          <a:blip r:embed="rId7">
            <a:alphaModFix amt="70000"/>
          </a:blip>
          <a:stretch>
            <a:fillRect/>
          </a:stretch>
        </p:blipFill>
        <p:spPr>
          <a:xfrm rot="10646156">
            <a:off x="5550767" y="3976949"/>
            <a:ext cx="4334358" cy="133538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836923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4" name="Google Shape;294;p4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855350" y="0"/>
            <a:ext cx="2296600" cy="1936224"/>
          </a:xfrm>
          <a:prstGeom prst="rect">
            <a:avLst/>
          </a:prstGeom>
          <a:noFill/>
          <a:ln>
            <a:noFill/>
          </a:ln>
        </p:spPr>
      </p:pic>
      <p:pic>
        <p:nvPicPr>
          <p:cNvPr id="295" name="Google Shape;295;p4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950" y="4330150"/>
            <a:ext cx="2157724" cy="813350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Google Shape;136;p33"/>
          <p:cNvSpPr txBox="1">
            <a:spLocks/>
          </p:cNvSpPr>
          <p:nvPr/>
        </p:nvSpPr>
        <p:spPr>
          <a:xfrm>
            <a:off x="200708" y="395412"/>
            <a:ext cx="7655400" cy="572700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t" anchorCtr="0">
            <a:noAutofit/>
          </a:bodyPr>
          <a:lstStyle>
            <a:lvl1pPr lvl="0" algn="ctr" defTabSz="685800" rtl="0" eaLnBrk="1" latinLnBrk="0" hangingPunct="1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 b="1" kern="1200" spc="-90" baseline="0">
                <a:solidFill>
                  <a:schemeClr val="accent1"/>
                </a:solidFill>
                <a:latin typeface="Quicksand"/>
                <a:ea typeface="Quicksand"/>
                <a:cs typeface="Quicksand"/>
                <a:sym typeface="Quicksand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>
                <a:latin typeface="Quicksand"/>
                <a:ea typeface="Quicksand"/>
                <a:cs typeface="Quicksand"/>
                <a:sym typeface="Quicksand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>
                <a:latin typeface="Quicksand"/>
                <a:ea typeface="Quicksand"/>
                <a:cs typeface="Quicksand"/>
                <a:sym typeface="Quicksand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>
                <a:latin typeface="Quicksand"/>
                <a:ea typeface="Quicksand"/>
                <a:cs typeface="Quicksand"/>
                <a:sym typeface="Quicksand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>
                <a:latin typeface="Quicksand"/>
                <a:ea typeface="Quicksand"/>
                <a:cs typeface="Quicksand"/>
                <a:sym typeface="Quicksand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>
                <a:latin typeface="Quicksand"/>
                <a:ea typeface="Quicksand"/>
                <a:cs typeface="Quicksand"/>
                <a:sym typeface="Quicksand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>
                <a:latin typeface="Quicksand"/>
                <a:ea typeface="Quicksand"/>
                <a:cs typeface="Quicksand"/>
                <a:sym typeface="Quicksand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>
                <a:latin typeface="Quicksand"/>
                <a:ea typeface="Quicksand"/>
                <a:cs typeface="Quicksand"/>
                <a:sym typeface="Quicksand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>
                <a:latin typeface="Quicksand"/>
                <a:ea typeface="Quicksand"/>
                <a:cs typeface="Quicksand"/>
                <a:sym typeface="Quicksand"/>
              </a:defRPr>
            </a:lvl9pPr>
          </a:lstStyle>
          <a:p>
            <a:pPr algn="l">
              <a:buClrTx/>
              <a:buFontTx/>
            </a:pPr>
            <a:r>
              <a:rPr lang="sl-SI" sz="4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cifico" panose="020B0604020202020204" charset="-18"/>
              </a:rPr>
              <a:t>Baletna predstava</a:t>
            </a:r>
            <a:endParaRPr lang="it-IT" sz="4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acifico" panose="020B0604020202020204" charset="-18"/>
            </a:endParaRPr>
          </a:p>
        </p:txBody>
      </p:sp>
      <p:sp>
        <p:nvSpPr>
          <p:cNvPr id="11" name="Google Shape;164;p35"/>
          <p:cNvSpPr txBox="1">
            <a:spLocks/>
          </p:cNvSpPr>
          <p:nvPr/>
        </p:nvSpPr>
        <p:spPr>
          <a:xfrm>
            <a:off x="-175806" y="2506779"/>
            <a:ext cx="7522070" cy="216221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8580" indent="-68580" algn="l" defTabSz="685800" rtl="0" eaLnBrk="1" latinLnBrk="0" hangingPunct="1">
              <a:lnSpc>
                <a:spcPct val="85000"/>
              </a:lnSpc>
              <a:spcBef>
                <a:spcPts val="975"/>
              </a:spcBef>
              <a:buFont typeface="Arial" pitchFamily="34" charset="0"/>
              <a:buChar char=" 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260604" indent="-257175" algn="l" defTabSz="685800" rtl="0" eaLnBrk="1" latinLnBrk="0" hangingPunct="1">
              <a:lnSpc>
                <a:spcPct val="85000"/>
              </a:lnSpc>
              <a:spcBef>
                <a:spcPts val="450"/>
              </a:spcBef>
              <a:buFont typeface="Arial" pitchFamily="34" charset="0"/>
              <a:buChar char=" 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411480" indent="-411480" algn="l" defTabSz="685800" rtl="0" eaLnBrk="1" latinLnBrk="0" hangingPunct="1">
              <a:lnSpc>
                <a:spcPct val="85000"/>
              </a:lnSpc>
              <a:spcBef>
                <a:spcPts val="450"/>
              </a:spcBef>
              <a:buFont typeface="Arial" pitchFamily="34" charset="0"/>
              <a:buChar char=" "/>
              <a:defRPr sz="1500" i="1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617220" indent="-617220" algn="l" defTabSz="685800" rtl="0" eaLnBrk="1" latinLnBrk="0" hangingPunct="1">
              <a:lnSpc>
                <a:spcPct val="85000"/>
              </a:lnSpc>
              <a:spcBef>
                <a:spcPts val="450"/>
              </a:spcBef>
              <a:buFont typeface="Arial" pitchFamily="34" charset="0"/>
              <a:buChar char=" "/>
              <a:defRPr sz="135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822960" indent="-822960" algn="l" defTabSz="685800" rtl="0" eaLnBrk="1" latinLnBrk="0" hangingPunct="1">
              <a:lnSpc>
                <a:spcPct val="85000"/>
              </a:lnSpc>
              <a:spcBef>
                <a:spcPts val="450"/>
              </a:spcBef>
              <a:buFont typeface="Arial" pitchFamily="34" charset="0"/>
              <a:buChar char=" "/>
              <a:defRPr sz="135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900000" indent="-171450" algn="l" defTabSz="685800" rtl="0" eaLnBrk="1" latinLnBrk="0" hangingPunct="1">
              <a:lnSpc>
                <a:spcPct val="85000"/>
              </a:lnSpc>
              <a:spcBef>
                <a:spcPts val="450"/>
              </a:spcBef>
              <a:buFont typeface="Arial" pitchFamily="34" charset="0"/>
              <a:buChar char=" "/>
              <a:defRPr sz="135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050000" indent="-171450" algn="l" defTabSz="685800" rtl="0" eaLnBrk="1" latinLnBrk="0" hangingPunct="1">
              <a:lnSpc>
                <a:spcPct val="85000"/>
              </a:lnSpc>
              <a:spcBef>
                <a:spcPts val="450"/>
              </a:spcBef>
              <a:buFont typeface="Arial" pitchFamily="34" charset="0"/>
              <a:buChar char=" "/>
              <a:defRPr sz="135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200000" indent="-171450" algn="l" defTabSz="685800" rtl="0" eaLnBrk="1" latinLnBrk="0" hangingPunct="1">
              <a:lnSpc>
                <a:spcPct val="85000"/>
              </a:lnSpc>
              <a:spcBef>
                <a:spcPts val="450"/>
              </a:spcBef>
              <a:buFont typeface="Arial" pitchFamily="34" charset="0"/>
              <a:buChar char=" "/>
              <a:defRPr sz="135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350000" indent="-171450" algn="l" defTabSz="685800" rtl="0" eaLnBrk="1" latinLnBrk="0" hangingPunct="1">
              <a:lnSpc>
                <a:spcPct val="85000"/>
              </a:lnSpc>
              <a:spcBef>
                <a:spcPts val="450"/>
              </a:spcBef>
              <a:buFont typeface="Arial" pitchFamily="34" charset="0"/>
              <a:buChar char=" "/>
              <a:defRPr sz="135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0"/>
              </a:spcBef>
              <a:spcAft>
                <a:spcPts val="1600"/>
              </a:spcAft>
              <a:buClrTx/>
              <a:buFont typeface="Arial" pitchFamily="34" charset="0"/>
              <a:buNone/>
            </a:pPr>
            <a:endParaRPr lang="sl-SI" dirty="0"/>
          </a:p>
          <a:p>
            <a:pPr marL="0" indent="0" algn="ctr">
              <a:spcBef>
                <a:spcPts val="0"/>
              </a:spcBef>
              <a:spcAft>
                <a:spcPts val="1600"/>
              </a:spcAft>
              <a:buClrTx/>
              <a:buNone/>
            </a:pPr>
            <a:r>
              <a:rPr lang="sl-SI" b="1" dirty="0" smtClean="0">
                <a:solidFill>
                  <a:srgbClr val="FFC000"/>
                </a:solidFill>
              </a:rPr>
              <a:t>BALET V CELOTI </a:t>
            </a:r>
            <a:r>
              <a:rPr lang="en-US" dirty="0">
                <a:hlinkClick r:id="rId5"/>
              </a:rPr>
              <a:t>Tchaikovsky - The Nutcracker, Ballet in two acts | </a:t>
            </a:r>
            <a:r>
              <a:rPr lang="en-US" dirty="0" err="1">
                <a:hlinkClick r:id="rId5"/>
              </a:rPr>
              <a:t>Mariinsky</a:t>
            </a:r>
            <a:r>
              <a:rPr lang="en-US" dirty="0">
                <a:hlinkClick r:id="rId5"/>
              </a:rPr>
              <a:t> Theatre (HD 1080p) </a:t>
            </a:r>
            <a:r>
              <a:rPr lang="en-US" dirty="0" smtClean="0">
                <a:hlinkClick r:id="rId5"/>
              </a:rPr>
              <a:t>– YouTube</a:t>
            </a:r>
            <a:endParaRPr lang="sl-SI" dirty="0" smtClean="0"/>
          </a:p>
          <a:p>
            <a:pPr marL="0" indent="0" algn="ctr">
              <a:spcBef>
                <a:spcPts val="0"/>
              </a:spcBef>
              <a:spcAft>
                <a:spcPts val="1600"/>
              </a:spcAft>
              <a:buClrTx/>
              <a:buNone/>
            </a:pPr>
            <a:r>
              <a:rPr lang="sl-SI" b="1" dirty="0" smtClean="0">
                <a:solidFill>
                  <a:srgbClr val="C00000"/>
                </a:solidFill>
              </a:rPr>
              <a:t>ALI</a:t>
            </a:r>
            <a:endParaRPr lang="sl-SI" b="1" dirty="0">
              <a:solidFill>
                <a:srgbClr val="C00000"/>
              </a:solidFill>
            </a:endParaRPr>
          </a:p>
          <a:p>
            <a:pPr marL="0" indent="0" algn="ctr">
              <a:spcBef>
                <a:spcPts val="0"/>
              </a:spcBef>
              <a:spcAft>
                <a:spcPts val="1600"/>
              </a:spcAft>
              <a:buClrTx/>
              <a:buNone/>
            </a:pPr>
            <a:r>
              <a:rPr lang="sl-SI" b="1" dirty="0">
                <a:solidFill>
                  <a:srgbClr val="FFC000"/>
                </a:solidFill>
              </a:rPr>
              <a:t>ODLOMEK </a:t>
            </a:r>
            <a:r>
              <a:rPr lang="sl-SI" b="1" dirty="0" smtClean="0">
                <a:solidFill>
                  <a:srgbClr val="FFC000"/>
                </a:solidFill>
              </a:rPr>
              <a:t>OTROŠKE BALETNE PREDSTAVE iz Kulturnega centra Rogaška Slatina  </a:t>
            </a:r>
            <a:r>
              <a:rPr lang="sl-SI" dirty="0">
                <a:hlinkClick r:id="rId6"/>
              </a:rPr>
              <a:t>https://</a:t>
            </a:r>
            <a:r>
              <a:rPr lang="sl-SI" dirty="0" smtClean="0">
                <a:hlinkClick r:id="rId6"/>
              </a:rPr>
              <a:t>www.youtube.com/watch?v=qRYxu4Ojv_g</a:t>
            </a:r>
            <a:endParaRPr lang="sl-SI" dirty="0" smtClean="0"/>
          </a:p>
          <a:p>
            <a:pPr marL="0" indent="0" algn="ctr">
              <a:spcBef>
                <a:spcPts val="0"/>
              </a:spcBef>
              <a:spcAft>
                <a:spcPts val="1600"/>
              </a:spcAft>
              <a:buClrTx/>
              <a:buNone/>
            </a:pPr>
            <a:endParaRPr lang="en-US" dirty="0" smtClean="0"/>
          </a:p>
        </p:txBody>
      </p:sp>
      <p:pic>
        <p:nvPicPr>
          <p:cNvPr id="12" name="Google Shape;282;p42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7519095" y="3824021"/>
            <a:ext cx="2179393" cy="1689946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Slika 1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369019" y="59193"/>
            <a:ext cx="4610100" cy="25050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4" name="Google Shape;294;p4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855350" y="0"/>
            <a:ext cx="2296600" cy="1936224"/>
          </a:xfrm>
          <a:prstGeom prst="rect">
            <a:avLst/>
          </a:prstGeom>
          <a:noFill/>
          <a:ln>
            <a:noFill/>
          </a:ln>
        </p:spPr>
      </p:pic>
      <p:pic>
        <p:nvPicPr>
          <p:cNvPr id="295" name="Google Shape;295;p4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950" y="4330150"/>
            <a:ext cx="2157724" cy="8133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Google Shape;282;p4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415509" y="116624"/>
            <a:ext cx="2179393" cy="1689946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Slika 1">
            <a:hlinkClick r:id="rId6"/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57733" y="1293862"/>
            <a:ext cx="5897617" cy="325366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5" name="Google Shape;136;p33"/>
          <p:cNvSpPr txBox="1">
            <a:spLocks/>
          </p:cNvSpPr>
          <p:nvPr/>
        </p:nvSpPr>
        <p:spPr>
          <a:xfrm>
            <a:off x="621122" y="116624"/>
            <a:ext cx="7655400" cy="572700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t" anchorCtr="0">
            <a:noAutofit/>
          </a:bodyPr>
          <a:lstStyle>
            <a:lvl1pPr lvl="0" algn="ctr" defTabSz="685800" rtl="0" eaLnBrk="1" latinLnBrk="0" hangingPunct="1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 b="1" kern="1200" spc="-90" baseline="0">
                <a:solidFill>
                  <a:schemeClr val="accent1"/>
                </a:solidFill>
                <a:latin typeface="Quicksand"/>
                <a:ea typeface="Quicksand"/>
                <a:cs typeface="Quicksand"/>
                <a:sym typeface="Quicksand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>
                <a:latin typeface="Quicksand"/>
                <a:ea typeface="Quicksand"/>
                <a:cs typeface="Quicksand"/>
                <a:sym typeface="Quicksand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>
                <a:latin typeface="Quicksand"/>
                <a:ea typeface="Quicksand"/>
                <a:cs typeface="Quicksand"/>
                <a:sym typeface="Quicksand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>
                <a:latin typeface="Quicksand"/>
                <a:ea typeface="Quicksand"/>
                <a:cs typeface="Quicksand"/>
                <a:sym typeface="Quicksand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>
                <a:latin typeface="Quicksand"/>
                <a:ea typeface="Quicksand"/>
                <a:cs typeface="Quicksand"/>
                <a:sym typeface="Quicksand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>
                <a:latin typeface="Quicksand"/>
                <a:ea typeface="Quicksand"/>
                <a:cs typeface="Quicksand"/>
                <a:sym typeface="Quicksand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>
                <a:latin typeface="Quicksand"/>
                <a:ea typeface="Quicksand"/>
                <a:cs typeface="Quicksand"/>
                <a:sym typeface="Quicksand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>
                <a:latin typeface="Quicksand"/>
                <a:ea typeface="Quicksand"/>
                <a:cs typeface="Quicksand"/>
                <a:sym typeface="Quicksand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>
                <a:latin typeface="Quicksand"/>
                <a:ea typeface="Quicksand"/>
                <a:cs typeface="Quicksand"/>
                <a:sym typeface="Quicksand"/>
              </a:defRPr>
            </a:lvl9pPr>
          </a:lstStyle>
          <a:p>
            <a:pPr algn="l">
              <a:buClrTx/>
              <a:buFontTx/>
            </a:pPr>
            <a:r>
              <a:rPr lang="sl-SI" sz="4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cifico" panose="020B0604020202020204" charset="-18"/>
              </a:rPr>
              <a:t>Ponovimo vsebino in glavne osebe  …</a:t>
            </a:r>
            <a:endParaRPr lang="it-IT" sz="24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acifico" panose="020B0604020202020204" charset="-18"/>
            </a:endParaRPr>
          </a:p>
        </p:txBody>
      </p:sp>
      <p:sp>
        <p:nvSpPr>
          <p:cNvPr id="7" name="Google Shape;284;p42"/>
          <p:cNvSpPr txBox="1">
            <a:spLocks/>
          </p:cNvSpPr>
          <p:nvPr/>
        </p:nvSpPr>
        <p:spPr>
          <a:xfrm>
            <a:off x="7638460" y="4673531"/>
            <a:ext cx="1912883" cy="469969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8580" indent="-68580" algn="l" defTabSz="685800" rtl="0" eaLnBrk="1" latinLnBrk="0" hangingPunct="1">
              <a:lnSpc>
                <a:spcPct val="85000"/>
              </a:lnSpc>
              <a:spcBef>
                <a:spcPts val="975"/>
              </a:spcBef>
              <a:buFont typeface="Arial" pitchFamily="34" charset="0"/>
              <a:buChar char=" 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260604" indent="-257175" algn="l" defTabSz="685800" rtl="0" eaLnBrk="1" latinLnBrk="0" hangingPunct="1">
              <a:lnSpc>
                <a:spcPct val="85000"/>
              </a:lnSpc>
              <a:spcBef>
                <a:spcPts val="450"/>
              </a:spcBef>
              <a:buFont typeface="Arial" pitchFamily="34" charset="0"/>
              <a:buChar char=" 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411480" indent="-411480" algn="l" defTabSz="685800" rtl="0" eaLnBrk="1" latinLnBrk="0" hangingPunct="1">
              <a:lnSpc>
                <a:spcPct val="85000"/>
              </a:lnSpc>
              <a:spcBef>
                <a:spcPts val="450"/>
              </a:spcBef>
              <a:buFont typeface="Arial" pitchFamily="34" charset="0"/>
              <a:buChar char=" "/>
              <a:defRPr sz="1500" i="1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617220" indent="-617220" algn="l" defTabSz="685800" rtl="0" eaLnBrk="1" latinLnBrk="0" hangingPunct="1">
              <a:lnSpc>
                <a:spcPct val="85000"/>
              </a:lnSpc>
              <a:spcBef>
                <a:spcPts val="450"/>
              </a:spcBef>
              <a:buFont typeface="Arial" pitchFamily="34" charset="0"/>
              <a:buChar char=" "/>
              <a:defRPr sz="135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822960" indent="-822960" algn="l" defTabSz="685800" rtl="0" eaLnBrk="1" latinLnBrk="0" hangingPunct="1">
              <a:lnSpc>
                <a:spcPct val="85000"/>
              </a:lnSpc>
              <a:spcBef>
                <a:spcPts val="450"/>
              </a:spcBef>
              <a:buFont typeface="Arial" pitchFamily="34" charset="0"/>
              <a:buChar char=" "/>
              <a:defRPr sz="135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900000" indent="-171450" algn="l" defTabSz="685800" rtl="0" eaLnBrk="1" latinLnBrk="0" hangingPunct="1">
              <a:lnSpc>
                <a:spcPct val="85000"/>
              </a:lnSpc>
              <a:spcBef>
                <a:spcPts val="450"/>
              </a:spcBef>
              <a:buFont typeface="Arial" pitchFamily="34" charset="0"/>
              <a:buChar char=" "/>
              <a:defRPr sz="135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050000" indent="-171450" algn="l" defTabSz="685800" rtl="0" eaLnBrk="1" latinLnBrk="0" hangingPunct="1">
              <a:lnSpc>
                <a:spcPct val="85000"/>
              </a:lnSpc>
              <a:spcBef>
                <a:spcPts val="450"/>
              </a:spcBef>
              <a:buFont typeface="Arial" pitchFamily="34" charset="0"/>
              <a:buChar char=" "/>
              <a:defRPr sz="135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200000" indent="-171450" algn="l" defTabSz="685800" rtl="0" eaLnBrk="1" latinLnBrk="0" hangingPunct="1">
              <a:lnSpc>
                <a:spcPct val="85000"/>
              </a:lnSpc>
              <a:spcBef>
                <a:spcPts val="450"/>
              </a:spcBef>
              <a:buFont typeface="Arial" pitchFamily="34" charset="0"/>
              <a:buChar char=" "/>
              <a:defRPr sz="135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350000" indent="-171450" algn="l" defTabSz="685800" rtl="0" eaLnBrk="1" latinLnBrk="0" hangingPunct="1">
              <a:lnSpc>
                <a:spcPct val="85000"/>
              </a:lnSpc>
              <a:spcBef>
                <a:spcPts val="450"/>
              </a:spcBef>
              <a:buFont typeface="Arial" pitchFamily="34" charset="0"/>
              <a:buChar char=" "/>
              <a:defRPr sz="135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Tx/>
            </a:pPr>
            <a:r>
              <a:rPr lang="sl-SI" sz="1100" b="1" dirty="0" smtClean="0">
                <a:solidFill>
                  <a:schemeClr val="bg1"/>
                </a:solidFill>
              </a:rPr>
              <a:t>Vir: </a:t>
            </a:r>
            <a:r>
              <a:rPr lang="sl-SI" sz="1100" b="1" dirty="0" err="1" smtClean="0">
                <a:solidFill>
                  <a:schemeClr val="bg1"/>
                </a:solidFill>
              </a:rPr>
              <a:t>Muzikator</a:t>
            </a:r>
            <a:endParaRPr lang="sl-SI" sz="1100" b="1" dirty="0" smtClean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ClrTx/>
            </a:pPr>
            <a:endParaRPr lang="sl-SI" sz="2000" b="1" dirty="0" smtClean="0">
              <a:solidFill>
                <a:srgbClr val="FFC000"/>
              </a:solidFill>
            </a:endParaRPr>
          </a:p>
          <a:p>
            <a:pPr>
              <a:buClrTx/>
            </a:pPr>
            <a:endParaRPr lang="sl-SI" b="1" dirty="0" smtClean="0">
              <a:solidFill>
                <a:schemeClr val="bg1"/>
              </a:solidFill>
            </a:endParaRPr>
          </a:p>
          <a:p>
            <a:pPr>
              <a:buClrTx/>
            </a:pPr>
            <a:endParaRPr lang="sl-SI" b="1" dirty="0" smtClean="0">
              <a:solidFill>
                <a:srgbClr val="FFC000"/>
              </a:solidFill>
            </a:endParaRPr>
          </a:p>
          <a:p>
            <a:pPr>
              <a:buClrTx/>
            </a:pPr>
            <a:endParaRPr lang="sl-SI" b="1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46434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etropolitanska">
  <a:themeElements>
    <a:clrScheme name="Metropolitanska">
      <a:dk1>
        <a:sysClr val="windowText" lastClr="000000"/>
      </a:dk1>
      <a:lt1>
        <a:sysClr val="window" lastClr="FFFFFF"/>
      </a:lt1>
      <a:dk2>
        <a:srgbClr val="162F33"/>
      </a:dk2>
      <a:lt2>
        <a:srgbClr val="EAF0E0"/>
      </a:lt2>
      <a:accent1>
        <a:srgbClr val="50B4C8"/>
      </a:accent1>
      <a:accent2>
        <a:srgbClr val="A8B97F"/>
      </a:accent2>
      <a:accent3>
        <a:srgbClr val="9B9256"/>
      </a:accent3>
      <a:accent4>
        <a:srgbClr val="657689"/>
      </a:accent4>
      <a:accent5>
        <a:srgbClr val="7A855D"/>
      </a:accent5>
      <a:accent6>
        <a:srgbClr val="84AC9D"/>
      </a:accent6>
      <a:hlink>
        <a:srgbClr val="2370CD"/>
      </a:hlink>
      <a:folHlink>
        <a:srgbClr val="877589"/>
      </a:folHlink>
    </a:clrScheme>
    <a:fontScheme name="Metropolitanska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Metropolitanska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00000"/>
                <a:lumMod val="110000"/>
              </a:schemeClr>
            </a:gs>
            <a:gs pos="50000">
              <a:schemeClr val="phClr">
                <a:tint val="75000"/>
                <a:satMod val="101000"/>
                <a:lumMod val="105000"/>
              </a:schemeClr>
            </a:gs>
            <a:gs pos="100000">
              <a:schemeClr val="phClr">
                <a:tint val="82000"/>
                <a:satMod val="104000"/>
                <a:lumMod val="105000"/>
              </a:schemeClr>
            </a:gs>
          </a:gsLst>
          <a:lin ang="27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0000"/>
                <a:lumMod val="100000"/>
              </a:schemeClr>
            </a:gs>
            <a:gs pos="100000">
              <a:schemeClr val="phClr">
                <a:shade val="80000"/>
                <a:satMod val="100000"/>
                <a:lumMod val="99000"/>
              </a:schemeClr>
            </a:gs>
          </a:gsLst>
          <a:lin ang="27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solidFill>
          <a:schemeClr val="phClr">
            <a:shade val="95000"/>
            <a:satMod val="17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etropolitan" id="{4C5440D6-04D2-4954-96CF-F251137069B2}" vid="{79CFCA13-9412-4290-BB4B-85112F88857B}"/>
    </a:ext>
  </a:extLst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416</TotalTime>
  <Words>381</Words>
  <Application>Microsoft Office PowerPoint</Application>
  <PresentationFormat>Diaprojekcija na zaslonu (16:9)</PresentationFormat>
  <Paragraphs>96</Paragraphs>
  <Slides>13</Slides>
  <Notes>13</Notes>
  <HiddenSlides>0</HiddenSlides>
  <MMClips>0</MMClips>
  <ScaleCrop>false</ScaleCrop>
  <HeadingPairs>
    <vt:vector size="6" baseType="variant">
      <vt:variant>
        <vt:lpstr>Uporabljene pisave</vt:lpstr>
      </vt:variant>
      <vt:variant>
        <vt:i4>6</vt:i4>
      </vt:variant>
      <vt:variant>
        <vt:lpstr>Tema</vt:lpstr>
      </vt:variant>
      <vt:variant>
        <vt:i4>1</vt:i4>
      </vt:variant>
      <vt:variant>
        <vt:lpstr>Naslovi diapozitivov</vt:lpstr>
      </vt:variant>
      <vt:variant>
        <vt:i4>13</vt:i4>
      </vt:variant>
    </vt:vector>
  </HeadingPairs>
  <TitlesOfParts>
    <vt:vector size="20" baseType="lpstr">
      <vt:lpstr>Roboto Condensed Light</vt:lpstr>
      <vt:lpstr>Arial</vt:lpstr>
      <vt:lpstr>Livvic</vt:lpstr>
      <vt:lpstr>Quicksand</vt:lpstr>
      <vt:lpstr>Calibri Light</vt:lpstr>
      <vt:lpstr>Pacifico</vt:lpstr>
      <vt:lpstr>Metropolitanska</vt:lpstr>
      <vt:lpstr>PowerPointova predstavitev</vt:lpstr>
      <vt:lpstr>1</vt:lpstr>
      <vt:lpstr>Pojdimo v svet risank in pravljic  …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Primerjamo risanko in baletno predstavo</vt:lpstr>
      <vt:lpstr> …</vt:lpstr>
      <vt:lpstr>PowerPointova predstavitev</vt:lpstr>
      <vt:lpstr>Verjamem, da ste uživali!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KULTURNI DAN</dc:title>
  <dc:creator>mojca pažon</dc:creator>
  <cp:lastModifiedBy>Vesna</cp:lastModifiedBy>
  <cp:revision>32</cp:revision>
  <dcterms:modified xsi:type="dcterms:W3CDTF">2020-12-23T16:26:23Z</dcterms:modified>
</cp:coreProperties>
</file>