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7T23:10:25.66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emf"/><Relationship Id="rId5" Type="http://schemas.openxmlformats.org/officeDocument/2006/relationships/image" Target="../media/image26.png"/><Relationship Id="rId10" Type="http://schemas.openxmlformats.org/officeDocument/2006/relationships/comments" Target="../comments/comment1.xml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1273629"/>
          </a:xfrm>
        </p:spPr>
        <p:txBody>
          <a:bodyPr/>
          <a:lstStyle/>
          <a:p>
            <a:r>
              <a:rPr lang="sl-SI" dirty="0" smtClean="0"/>
              <a:t>					ULOMKI</a:t>
            </a:r>
            <a:endParaRPr lang="sl-SI" dirty="0"/>
          </a:p>
        </p:txBody>
      </p:sp>
      <p:pic>
        <p:nvPicPr>
          <p:cNvPr id="3" name="Glas 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2229" y="1569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li celote - SPO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23" y="1210631"/>
            <a:ext cx="1294402" cy="129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9795" y="624110"/>
            <a:ext cx="9884818" cy="616861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PONAZORITEV ULOMKOV</a:t>
            </a:r>
            <a:endParaRPr lang="sl-SI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značba mesta vsebine 4"/>
              <p:cNvSpPr>
                <a:spLocks noGrp="1"/>
              </p:cNvSpPr>
              <p:nvPr>
                <p:ph idx="1"/>
              </p:nvPr>
            </p:nvSpPr>
            <p:spPr>
              <a:xfrm>
                <a:off x="2589212" y="1240971"/>
                <a:ext cx="8915400" cy="4670251"/>
              </a:xfrm>
            </p:spPr>
            <p:txBody>
              <a:bodyPr/>
              <a:lstStyle/>
              <a:p>
                <a:endParaRPr lang="sl-SI" dirty="0" smtClean="0"/>
              </a:p>
              <a:p>
                <a:pPr marL="2286000" lvl="5" indent="0">
                  <a:buNone/>
                </a:pPr>
                <a:r>
                  <a:rPr lang="sl-SI" dirty="0" smtClean="0"/>
                  <a:t>						</a:t>
                </a:r>
                <a:r>
                  <a:rPr lang="sl-SI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Torta je razdeljena na 9 enakih 							delov,</a:t>
                </a:r>
                <a:r>
                  <a:rPr lang="sl-SI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sl-SI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pobarvan je samo 1 del. 							To lahko zapišemo kot ulomek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sz="2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sl-SI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sl-SI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sl-SI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sl-SI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Označba mesta vsebin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9212" y="1240971"/>
                <a:ext cx="8915400" cy="4670251"/>
              </a:xfrm>
              <a:blipFill>
                <a:blip r:embed="rId5"/>
                <a:stretch>
                  <a:fillRect r="-889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lika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959" y="1271311"/>
            <a:ext cx="4626117" cy="18349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958" y="3723157"/>
            <a:ext cx="4369075" cy="26535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9312" y="5405141"/>
            <a:ext cx="4305300" cy="971550"/>
          </a:xfrm>
          <a:prstGeom prst="rect">
            <a:avLst/>
          </a:prstGeom>
        </p:spPr>
      </p:pic>
      <p:sp>
        <p:nvSpPr>
          <p:cNvPr id="8" name="Desna puščica 7"/>
          <p:cNvSpPr/>
          <p:nvPr/>
        </p:nvSpPr>
        <p:spPr>
          <a:xfrm>
            <a:off x="6083076" y="5773134"/>
            <a:ext cx="918615" cy="235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Glas 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388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2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0423" y="624111"/>
            <a:ext cx="9754189" cy="616860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RAČUNANJE CELOTE IN DELOV CELOTE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76293" y="1920241"/>
            <a:ext cx="6095169" cy="2489063"/>
          </a:xfrm>
          <a:prstGeom prst="rect">
            <a:avLst/>
          </a:prstGeom>
        </p:spPr>
      </p:pic>
      <p:pic>
        <p:nvPicPr>
          <p:cNvPr id="3" name="Glas 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1615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37361" y="624110"/>
            <a:ext cx="9767252" cy="551547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RAZŠIRJANJE ULOMKOV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24790" y="1285466"/>
            <a:ext cx="5715000" cy="19621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290" y="3575957"/>
            <a:ext cx="5095875" cy="29718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634" y="4752567"/>
            <a:ext cx="3099572" cy="1170762"/>
          </a:xfrm>
          <a:prstGeom prst="rect">
            <a:avLst/>
          </a:prstGeom>
        </p:spPr>
      </p:pic>
      <p:sp>
        <p:nvSpPr>
          <p:cNvPr id="7" name="Desna puščica 6"/>
          <p:cNvSpPr/>
          <p:nvPr/>
        </p:nvSpPr>
        <p:spPr>
          <a:xfrm>
            <a:off x="8033657" y="5172891"/>
            <a:ext cx="849086" cy="16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Glas 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6420" y="980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883" y="624110"/>
            <a:ext cx="9823730" cy="572678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KRAJŠANJE IN OKRAJŠANJE ULOMKOV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83121" y="1304365"/>
            <a:ext cx="4621492" cy="284605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631" y="3738003"/>
            <a:ext cx="4876800" cy="29051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679" y="4580965"/>
            <a:ext cx="3762375" cy="1219200"/>
          </a:xfrm>
          <a:prstGeom prst="rect">
            <a:avLst/>
          </a:prstGeom>
        </p:spPr>
      </p:pic>
      <p:sp>
        <p:nvSpPr>
          <p:cNvPr id="7" name="Desna puščica 6"/>
          <p:cNvSpPr/>
          <p:nvPr/>
        </p:nvSpPr>
        <p:spPr>
          <a:xfrm>
            <a:off x="6392023" y="5089712"/>
            <a:ext cx="821063" cy="2017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Glas 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031" y="1552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65729" y="107577"/>
            <a:ext cx="10038884" cy="605118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 ULOMKI KOT KOLIČNIK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65729" y="712695"/>
            <a:ext cx="5679935" cy="12175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953" y="2107159"/>
            <a:ext cx="7791450" cy="11419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21" y="3426057"/>
            <a:ext cx="7524750" cy="10572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318" y="4663646"/>
            <a:ext cx="8622085" cy="85006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204" y="5694025"/>
            <a:ext cx="7282867" cy="979076"/>
          </a:xfrm>
          <a:prstGeom prst="rect">
            <a:avLst/>
          </a:prstGeom>
        </p:spPr>
      </p:pic>
      <p:pic>
        <p:nvPicPr>
          <p:cNvPr id="9" name="Glas 0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8200" y="553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8983" y="326572"/>
            <a:ext cx="9845629" cy="692331"/>
          </a:xfrm>
        </p:spPr>
        <p:txBody>
          <a:bodyPr/>
          <a:lstStyle/>
          <a:p>
            <a:r>
              <a:rPr lang="sl-SI" dirty="0" smtClean="0"/>
              <a:t>ULOMKI IN DECIMALNA ŠTEVILA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8984" y="1018903"/>
            <a:ext cx="4637314" cy="14244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5551" y="2780393"/>
            <a:ext cx="5324475" cy="25812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449" y="3357256"/>
            <a:ext cx="4073163" cy="142754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2505" y="4913539"/>
            <a:ext cx="4591050" cy="1733550"/>
          </a:xfrm>
          <a:prstGeom prst="rect">
            <a:avLst/>
          </a:prstGeom>
        </p:spPr>
      </p:pic>
      <p:pic>
        <p:nvPicPr>
          <p:cNvPr id="8" name="Glas 0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34600" y="6727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2047" y="624110"/>
            <a:ext cx="9832566" cy="708301"/>
          </a:xfrm>
        </p:spPr>
        <p:txBody>
          <a:bodyPr>
            <a:normAutofit/>
          </a:bodyPr>
          <a:lstStyle/>
          <a:p>
            <a:r>
              <a:rPr lang="sl-SI" sz="3200" dirty="0" smtClean="0"/>
              <a:t>NEDESETIŠKI ULOMKI ALI PERIODIČNI ULOMKI</a:t>
            </a:r>
            <a:endParaRPr lang="sl-SI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29090" y="2121513"/>
            <a:ext cx="5876925" cy="2057400"/>
          </a:xfrm>
          <a:prstGeom prst="rect">
            <a:avLst/>
          </a:prstGeom>
        </p:spPr>
      </p:pic>
      <p:pic>
        <p:nvPicPr>
          <p:cNvPr id="5" name="Glas 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0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1235" y="209006"/>
            <a:ext cx="9793378" cy="1188720"/>
          </a:xfrm>
        </p:spPr>
        <p:txBody>
          <a:bodyPr>
            <a:normAutofit/>
          </a:bodyPr>
          <a:lstStyle/>
          <a:p>
            <a:r>
              <a:rPr lang="sl-SI" sz="3200" dirty="0" smtClean="0"/>
              <a:t>PRIMERJANJE IN UREJANJE ULOMKOV </a:t>
            </a:r>
            <a:br>
              <a:rPr lang="sl-SI" sz="3200" dirty="0" smtClean="0"/>
            </a:br>
            <a:r>
              <a:rPr lang="sl-SI" sz="3200" dirty="0" smtClean="0"/>
              <a:t>PO VELIKOSTI</a:t>
            </a:r>
            <a:endParaRPr lang="sl-SI" sz="3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1924" y="1397726"/>
            <a:ext cx="6096000" cy="14763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253" y="3062198"/>
            <a:ext cx="5629275" cy="16383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215" y="3421515"/>
            <a:ext cx="4495800" cy="3019425"/>
          </a:xfrm>
          <a:prstGeom prst="rect">
            <a:avLst/>
          </a:prstGeom>
        </p:spPr>
      </p:pic>
      <p:pic>
        <p:nvPicPr>
          <p:cNvPr id="7" name="Glas 0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1000" y="976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eles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1381</TotalTime>
  <Words>30</Words>
  <Application>Microsoft Office PowerPoint</Application>
  <PresentationFormat>Širokozaslonsko</PresentationFormat>
  <Paragraphs>11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Arial</vt:lpstr>
      <vt:lpstr>Cambria Math</vt:lpstr>
      <vt:lpstr>Century Gothic</vt:lpstr>
      <vt:lpstr>Wingdings 3</vt:lpstr>
      <vt:lpstr>Šelest</vt:lpstr>
      <vt:lpstr>     ULOMKI</vt:lpstr>
      <vt:lpstr>PONAZORITEV ULOMKOV</vt:lpstr>
      <vt:lpstr>RAČUNANJE CELOTE IN DELOV CELOTE</vt:lpstr>
      <vt:lpstr>RAZŠIRJANJE ULOMKOV</vt:lpstr>
      <vt:lpstr>KRAJŠANJE IN OKRAJŠANJE ULOMKOV</vt:lpstr>
      <vt:lpstr> ULOMKI KOT KOLIČNIK</vt:lpstr>
      <vt:lpstr>ULOMKI IN DECIMALNA ŠTEVILA</vt:lpstr>
      <vt:lpstr>NEDESETIŠKI ULOMKI ALI PERIODIČNI ULOMKI</vt:lpstr>
      <vt:lpstr>PRIMERJANJE IN UREJANJE ULOMKOV  PO VELIKOSTI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ULOMKI</dc:title>
  <dc:creator>admin</dc:creator>
  <cp:lastModifiedBy>admin</cp:lastModifiedBy>
  <cp:revision>12</cp:revision>
  <dcterms:created xsi:type="dcterms:W3CDTF">2020-11-17T22:05:38Z</dcterms:created>
  <dcterms:modified xsi:type="dcterms:W3CDTF">2020-11-18T21:25:37Z</dcterms:modified>
</cp:coreProperties>
</file>